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E306C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E306C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630156" y="352043"/>
            <a:ext cx="2029968" cy="8854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004316" y="1138427"/>
            <a:ext cx="10116312" cy="5055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E306C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12176760" cy="68579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178052" y="943355"/>
            <a:ext cx="10894314" cy="59123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630156" y="352043"/>
            <a:ext cx="2029968" cy="8854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0225" y="343280"/>
            <a:ext cx="11731548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E306C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18223"/>
            <a:ext cx="83756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984101" y="6618223"/>
            <a:ext cx="1536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isabel.mattos@bram.bradesco.com.br" TargetMode="External"/><Relationship Id="rId3" Type="http://schemas.openxmlformats.org/officeDocument/2006/relationships/hyperlink" Target="mailto:carolina.gonzaga@bram.bradesco.com.br" TargetMode="External"/><Relationship Id="rId4" Type="http://schemas.openxmlformats.org/officeDocument/2006/relationships/hyperlink" Target="mailto:fabio.zordan@bram.bradesco.com.br" TargetMode="External"/><Relationship Id="rId5" Type="http://schemas.openxmlformats.org/officeDocument/2006/relationships/hyperlink" Target="mailto:flavio.vetere@bram.bradesco.com.br" TargetMode="External"/><Relationship Id="rId6" Type="http://schemas.openxmlformats.org/officeDocument/2006/relationships/hyperlink" Target="mailto:aluisio.c.filho@bram.bradesco.com.br" TargetMode="External"/><Relationship Id="rId7" Type="http://schemas.openxmlformats.org/officeDocument/2006/relationships/hyperlink" Target="mailto:leonardo.k.silva@bram.bradesco.com.br" TargetMode="External"/><Relationship Id="rId8" Type="http://schemas.openxmlformats.org/officeDocument/2006/relationships/hyperlink" Target="mailto:joao.c.rocha@bram.bradesco.com.br" TargetMode="External"/><Relationship Id="rId9" Type="http://schemas.openxmlformats.org/officeDocument/2006/relationships/hyperlink" Target="mailto:marcelo.nakakoge@bram.bradesco.com.br" TargetMode="External"/><Relationship Id="rId10" Type="http://schemas.openxmlformats.org/officeDocument/2006/relationships/hyperlink" Target="mailto:pamela.c.sousa@bram.bradesco.com.br" TargetMode="External"/><Relationship Id="rId11" Type="http://schemas.openxmlformats.org/officeDocument/2006/relationships/hyperlink" Target="mailto:renan.rodrigues@bram.bradesco.com.br" TargetMode="External"/><Relationship Id="rId12" Type="http://schemas.openxmlformats.org/officeDocument/2006/relationships/hyperlink" Target="mailto:barbara.umemura@bram.bradesco.com.br" TargetMode="External"/><Relationship Id="rId13" Type="http://schemas.openxmlformats.org/officeDocument/2006/relationships/image" Target="../media/image2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23282" y="4244467"/>
            <a:ext cx="14236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0">
                <a:solidFill>
                  <a:srgbClr val="FFFFFF"/>
                </a:solidFill>
                <a:latin typeface="TeXGyreAdventor"/>
                <a:cs typeface="TeXGyreAdventor"/>
              </a:rPr>
              <a:t>A</a:t>
            </a:r>
            <a:r>
              <a:rPr dirty="0" sz="1800" spc="-5">
                <a:solidFill>
                  <a:srgbClr val="FFFFFF"/>
                </a:solidFill>
                <a:latin typeface="TeXGyreAdventor"/>
                <a:cs typeface="TeXGyreAdventor"/>
              </a:rPr>
              <a:t>gos</a:t>
            </a:r>
            <a:r>
              <a:rPr dirty="0" sz="1800" spc="-15">
                <a:solidFill>
                  <a:srgbClr val="FFFFFF"/>
                </a:solidFill>
                <a:latin typeface="TeXGyreAdventor"/>
                <a:cs typeface="TeXGyreAdventor"/>
              </a:rPr>
              <a:t>t</a:t>
            </a:r>
            <a:r>
              <a:rPr dirty="0" sz="1800" spc="-5">
                <a:solidFill>
                  <a:srgbClr val="FFFFFF"/>
                </a:solidFill>
                <a:latin typeface="TeXGyreAdventor"/>
                <a:cs typeface="TeXGyreAdventor"/>
              </a:rPr>
              <a:t>o</a:t>
            </a:r>
            <a:r>
              <a:rPr dirty="0" sz="1800">
                <a:solidFill>
                  <a:srgbClr val="FFFFFF"/>
                </a:solidFill>
                <a:latin typeface="TeXGyreAdventor"/>
                <a:cs typeface="TeXGyreAdventor"/>
              </a:rPr>
              <a:t>/</a:t>
            </a:r>
            <a:r>
              <a:rPr dirty="0" sz="1800" spc="-5">
                <a:solidFill>
                  <a:srgbClr val="FFFFFF"/>
                </a:solidFill>
                <a:latin typeface="TeXGyreAdventor"/>
                <a:cs typeface="TeXGyreAdventor"/>
              </a:rPr>
              <a:t>2021</a:t>
            </a:r>
            <a:endParaRPr sz="1800">
              <a:latin typeface="TeXGyreAdventor"/>
              <a:cs typeface="TeXGyreAdventor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76072" y="742329"/>
            <a:ext cx="11616055" cy="5527675"/>
            <a:chOff x="576072" y="742329"/>
            <a:chExt cx="11616055" cy="5527675"/>
          </a:xfrm>
        </p:grpSpPr>
        <p:sp>
          <p:nvSpPr>
            <p:cNvPr id="4" name="object 4"/>
            <p:cNvSpPr/>
            <p:nvPr/>
          </p:nvSpPr>
          <p:spPr>
            <a:xfrm>
              <a:off x="5667756" y="2017776"/>
              <a:ext cx="5344667" cy="19522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24683" y="742329"/>
              <a:ext cx="9767315" cy="55274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76072" y="1862327"/>
              <a:ext cx="4701540" cy="20497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876" y="1481327"/>
            <a:ext cx="11960352" cy="4986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009501" y="6580123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85858"/>
                </a:solidFill>
                <a:latin typeface="Carlito"/>
                <a:cs typeface="Carlito"/>
              </a:rPr>
              <a:t>2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580123"/>
            <a:ext cx="1591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85858"/>
                </a:solidFill>
                <a:latin typeface="Carlito"/>
                <a:cs typeface="Carlito"/>
              </a:rPr>
              <a:t>Fonte: </a:t>
            </a:r>
            <a:r>
              <a:rPr dirty="0" sz="1200">
                <a:solidFill>
                  <a:srgbClr val="585858"/>
                </a:solidFill>
                <a:latin typeface="Carlito"/>
                <a:cs typeface="Carlito"/>
              </a:rPr>
              <a:t>Bloomberg,</a:t>
            </a:r>
            <a:r>
              <a:rPr dirty="0" sz="1200" spc="-65">
                <a:solidFill>
                  <a:srgbClr val="585858"/>
                </a:solidFill>
                <a:latin typeface="Carlito"/>
                <a:cs typeface="Carlito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Carlito"/>
                <a:cs typeface="Carlito"/>
              </a:rPr>
              <a:t>BRAM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8365490" cy="546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pc="-10"/>
              <a:t>CONDIÇÕES </a:t>
            </a:r>
            <a:r>
              <a:rPr dirty="0" spc="-5"/>
              <a:t>FINANCEIRAS </a:t>
            </a:r>
            <a:r>
              <a:rPr dirty="0" spc="-15"/>
              <a:t>MUITO </a:t>
            </a:r>
            <a:r>
              <a:rPr dirty="0" spc="-5"/>
              <a:t>LÍQUIDAS, OS </a:t>
            </a:r>
            <a:r>
              <a:rPr dirty="0" spc="-35"/>
              <a:t>ATIVOS </a:t>
            </a:r>
            <a:r>
              <a:rPr dirty="0" spc="-25"/>
              <a:t>ATINGEM </a:t>
            </a:r>
            <a:r>
              <a:rPr dirty="0" spc="-15"/>
              <a:t>RECORDES </a:t>
            </a:r>
            <a:r>
              <a:rPr dirty="0"/>
              <a:t>E O</a:t>
            </a:r>
            <a:r>
              <a:rPr dirty="0" spc="80"/>
              <a:t> </a:t>
            </a:r>
            <a:r>
              <a:rPr dirty="0" spc="-10"/>
              <a:t>RISCO?</a:t>
            </a:r>
          </a:p>
          <a:p>
            <a:pPr marL="12700">
              <a:lnSpc>
                <a:spcPts val="2050"/>
              </a:lnSpc>
            </a:pPr>
            <a:r>
              <a:rPr dirty="0" spc="-5" b="0">
                <a:solidFill>
                  <a:srgbClr val="A9D18E"/>
                </a:solidFill>
                <a:latin typeface="Carlito"/>
                <a:cs typeface="Carlito"/>
              </a:rPr>
              <a:t>BALANÇO DO FED </a:t>
            </a:r>
            <a:r>
              <a:rPr dirty="0" b="0">
                <a:latin typeface="Carlito"/>
                <a:cs typeface="Carlito"/>
              </a:rPr>
              <a:t>| </a:t>
            </a:r>
            <a:r>
              <a:rPr dirty="0" spc="-5" b="0">
                <a:solidFill>
                  <a:srgbClr val="00AFEF"/>
                </a:solidFill>
                <a:latin typeface="Carlito"/>
                <a:cs typeface="Carlito"/>
              </a:rPr>
              <a:t>S&amp;P 500 </a:t>
            </a:r>
            <a:r>
              <a:rPr dirty="0" b="0">
                <a:latin typeface="Carlito"/>
                <a:cs typeface="Carlito"/>
              </a:rPr>
              <a:t>| </a:t>
            </a:r>
            <a:r>
              <a:rPr dirty="0" spc="-5" b="0">
                <a:solidFill>
                  <a:srgbClr val="FF0000"/>
                </a:solidFill>
                <a:latin typeface="Carlito"/>
                <a:cs typeface="Carlito"/>
              </a:rPr>
              <a:t>VIX (ÍNDICE DO</a:t>
            </a:r>
            <a:r>
              <a:rPr dirty="0" spc="35" b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pc="-5" b="0">
                <a:solidFill>
                  <a:srgbClr val="FF0000"/>
                </a:solidFill>
                <a:latin typeface="Carlito"/>
                <a:cs typeface="Carlito"/>
              </a:rPr>
              <a:t>MEDO)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0575" y="3003804"/>
            <a:ext cx="1208532" cy="1754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43050" y="4898263"/>
            <a:ext cx="165925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85858"/>
                </a:solidFill>
                <a:latin typeface="TeXGyreAdventor"/>
                <a:cs typeface="TeXGyreAdventor"/>
              </a:rPr>
              <a:t>Kahneman </a:t>
            </a:r>
            <a:r>
              <a:rPr dirty="0" sz="1100">
                <a:solidFill>
                  <a:srgbClr val="585858"/>
                </a:solidFill>
                <a:latin typeface="TeXGyreAdventor"/>
                <a:cs typeface="TeXGyreAdventor"/>
              </a:rPr>
              <a:t>- Nobel</a:t>
            </a:r>
            <a:r>
              <a:rPr dirty="0" sz="1100" spc="-85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100" spc="-5">
                <a:solidFill>
                  <a:srgbClr val="585858"/>
                </a:solidFill>
                <a:latin typeface="TeXGyreAdventor"/>
                <a:cs typeface="TeXGyreAdventor"/>
              </a:rPr>
              <a:t>2002</a:t>
            </a:r>
            <a:endParaRPr sz="11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06211" y="3003804"/>
            <a:ext cx="1208532" cy="1754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464555" y="4909184"/>
            <a:ext cx="13296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85858"/>
                </a:solidFill>
                <a:latin typeface="TeXGyreAdventor"/>
                <a:cs typeface="TeXGyreAdventor"/>
              </a:rPr>
              <a:t>Thaler </a:t>
            </a:r>
            <a:r>
              <a:rPr dirty="0" sz="1100" spc="-150">
                <a:solidFill>
                  <a:srgbClr val="585858"/>
                </a:solidFill>
                <a:latin typeface="Verdana"/>
                <a:cs typeface="Verdana"/>
              </a:rPr>
              <a:t>– </a:t>
            </a:r>
            <a:r>
              <a:rPr dirty="0" sz="1100">
                <a:solidFill>
                  <a:srgbClr val="585858"/>
                </a:solidFill>
                <a:latin typeface="TeXGyreAdventor"/>
                <a:cs typeface="TeXGyreAdventor"/>
              </a:rPr>
              <a:t>Nobel</a:t>
            </a:r>
            <a:r>
              <a:rPr dirty="0" sz="1100" spc="-60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100" spc="-5">
                <a:solidFill>
                  <a:srgbClr val="585858"/>
                </a:solidFill>
                <a:latin typeface="TeXGyreAdventor"/>
                <a:cs typeface="TeXGyreAdventor"/>
              </a:rPr>
              <a:t>2017</a:t>
            </a:r>
            <a:endParaRPr sz="11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31535" y="1614677"/>
            <a:ext cx="28955" cy="6649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34410" y="3169157"/>
            <a:ext cx="1262380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Humanos 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gostam de 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construir  narrativas 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ro</a:t>
            </a:r>
            <a:r>
              <a:rPr dirty="0" sz="1400" spc="5">
                <a:solidFill>
                  <a:srgbClr val="585858"/>
                </a:solidFill>
                <a:latin typeface="TeXGyreAdventor"/>
                <a:cs typeface="TeXGyreAdventor"/>
              </a:rPr>
              <a:t>m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an</a:t>
            </a:r>
            <a:r>
              <a:rPr dirty="0" sz="1400" spc="5">
                <a:solidFill>
                  <a:srgbClr val="585858"/>
                </a:solidFill>
                <a:latin typeface="TeXGyreAdventor"/>
                <a:cs typeface="TeXGyreAdventor"/>
              </a:rPr>
              <a:t>c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ea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das 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do</a:t>
            </a:r>
            <a:r>
              <a:rPr dirty="0" sz="1400" spc="-20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passado.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7078726" y="3169157"/>
            <a:ext cx="184467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Para avaliar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as 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chances de alguma 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combinação  complicada de 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eventos, a intuição</a:t>
            </a:r>
            <a:r>
              <a:rPr dirty="0" sz="1400" spc="-135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é 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basicamente</a:t>
            </a:r>
            <a:r>
              <a:rPr dirty="0" sz="1400" spc="-55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inútil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43050" y="5384672"/>
            <a:ext cx="7924800" cy="62357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just" marL="12700" marR="5080">
              <a:lnSpc>
                <a:spcPts val="1510"/>
              </a:lnSpc>
              <a:spcBef>
                <a:spcPts val="295"/>
              </a:spcBef>
            </a:pP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O modelo </a:t>
            </a:r>
            <a:r>
              <a:rPr dirty="0" sz="1400" b="1">
                <a:solidFill>
                  <a:srgbClr val="463D95"/>
                </a:solidFill>
                <a:latin typeface="TeXGyreAdventor"/>
                <a:cs typeface="TeXGyreAdventor"/>
              </a:rPr>
              <a:t>BRAM QAA - </a:t>
            </a:r>
            <a:r>
              <a:rPr dirty="0" sz="1400" spc="-5" b="1">
                <a:solidFill>
                  <a:srgbClr val="463D95"/>
                </a:solidFill>
                <a:latin typeface="TeXGyreAdventor"/>
                <a:cs typeface="TeXGyreAdventor"/>
              </a:rPr>
              <a:t>Quantamental Asset </a:t>
            </a:r>
            <a:r>
              <a:rPr dirty="0" sz="1400" b="1">
                <a:solidFill>
                  <a:srgbClr val="463D95"/>
                </a:solidFill>
                <a:latin typeface="TeXGyreAdventor"/>
                <a:cs typeface="TeXGyreAdventor"/>
              </a:rPr>
              <a:t>Allocation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é um algoritmo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que desenvolvemos 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ao longo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dos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últimos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anos para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produzir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portfólios que capturam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os prêmios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dos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ativos, mas  sempre com uma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estrutura diversificada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de exposições aos fatores de</a:t>
            </a:r>
            <a:r>
              <a:rPr dirty="0" sz="1400" spc="-140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risco.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0574" y="1572192"/>
            <a:ext cx="3896995" cy="66357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30"/>
              </a:spcBef>
            </a:pP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A palavra-chave é</a:t>
            </a:r>
            <a:r>
              <a:rPr dirty="0" sz="1400" spc="-100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DIVERSIFICAR.</a:t>
            </a:r>
            <a:endParaRPr sz="1400">
              <a:latin typeface="TeXGyreAdventor"/>
              <a:cs typeface="TeXGyreAdventor"/>
            </a:endParaRPr>
          </a:p>
          <a:p>
            <a:pPr algn="r" marR="6350">
              <a:lnSpc>
                <a:spcPct val="100000"/>
              </a:lnSpc>
              <a:spcBef>
                <a:spcPts val="830"/>
              </a:spcBef>
            </a:pP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Há uma diferença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entre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o </a:t>
            </a:r>
            <a:r>
              <a:rPr dirty="0" sz="1400" spc="5">
                <a:solidFill>
                  <a:srgbClr val="585858"/>
                </a:solidFill>
                <a:latin typeface="TeXGyreAdventor"/>
                <a:cs typeface="TeXGyreAdventor"/>
              </a:rPr>
              <a:t>ANTES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e o</a:t>
            </a:r>
            <a:r>
              <a:rPr dirty="0" sz="1400" spc="-120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DEPOIS.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05347" y="1572192"/>
            <a:ext cx="3739515" cy="66357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Antes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tudo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é incerto, depois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parece</a:t>
            </a:r>
            <a:r>
              <a:rPr dirty="0" sz="1400" spc="-150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óbvio.</a:t>
            </a:r>
            <a:endParaRPr sz="14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É a 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natureza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do ser</a:t>
            </a:r>
            <a:r>
              <a:rPr dirty="0" sz="1400" spc="-5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>
                <a:solidFill>
                  <a:srgbClr val="585858"/>
                </a:solidFill>
                <a:latin typeface="TeXGyreAdventor"/>
                <a:cs typeface="TeXGyreAdventor"/>
              </a:rPr>
              <a:t>humano.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2997200" cy="546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pc="-10"/>
              <a:t>COMO LIDAR COM </a:t>
            </a:r>
            <a:r>
              <a:rPr dirty="0"/>
              <a:t>O </a:t>
            </a:r>
            <a:r>
              <a:rPr dirty="0" spc="-10"/>
              <a:t>RISCO?</a:t>
            </a:r>
          </a:p>
          <a:p>
            <a:pPr marL="12700">
              <a:lnSpc>
                <a:spcPts val="2050"/>
              </a:lnSpc>
            </a:pPr>
            <a:r>
              <a:rPr dirty="0" spc="-10" b="0">
                <a:latin typeface="Carlito"/>
                <a:cs typeface="Carlito"/>
              </a:rPr>
              <a:t>DIVERSIFICAÇÃO </a:t>
            </a:r>
            <a:r>
              <a:rPr dirty="0" b="0">
                <a:latin typeface="Carlito"/>
                <a:cs typeface="Carlito"/>
              </a:rPr>
              <a:t>E</a:t>
            </a:r>
            <a:r>
              <a:rPr dirty="0" spc="-25" b="0">
                <a:latin typeface="Carlito"/>
                <a:cs typeface="Carlito"/>
              </a:rPr>
              <a:t> </a:t>
            </a:r>
            <a:r>
              <a:rPr dirty="0" spc="-15" b="0">
                <a:latin typeface="Carlito"/>
                <a:cs typeface="Carlito"/>
              </a:rPr>
              <a:t>TECNOLOGIA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13332" y="4130040"/>
            <a:ext cx="6807200" cy="2310765"/>
            <a:chOff x="1513332" y="4130040"/>
            <a:chExt cx="6807200" cy="2310765"/>
          </a:xfrm>
        </p:grpSpPr>
        <p:sp>
          <p:nvSpPr>
            <p:cNvPr id="3" name="object 3"/>
            <p:cNvSpPr/>
            <p:nvPr/>
          </p:nvSpPr>
          <p:spPr>
            <a:xfrm>
              <a:off x="1653540" y="4811395"/>
              <a:ext cx="5786755" cy="1591310"/>
            </a:xfrm>
            <a:custGeom>
              <a:avLst/>
              <a:gdLst/>
              <a:ahLst/>
              <a:cxnLst/>
              <a:rect l="l" t="t" r="r" b="b"/>
              <a:pathLst>
                <a:path w="5786755" h="1591310">
                  <a:moveTo>
                    <a:pt x="0" y="1581302"/>
                  </a:moveTo>
                  <a:lnTo>
                    <a:pt x="46172" y="1582243"/>
                  </a:lnTo>
                  <a:lnTo>
                    <a:pt x="92362" y="1583110"/>
                  </a:lnTo>
                  <a:lnTo>
                    <a:pt x="138588" y="1583828"/>
                  </a:lnTo>
                  <a:lnTo>
                    <a:pt x="184865" y="1584323"/>
                  </a:lnTo>
                  <a:lnTo>
                    <a:pt x="231212" y="1584520"/>
                  </a:lnTo>
                  <a:lnTo>
                    <a:pt x="277645" y="1584344"/>
                  </a:lnTo>
                  <a:lnTo>
                    <a:pt x="324181" y="1583722"/>
                  </a:lnTo>
                  <a:lnTo>
                    <a:pt x="370837" y="1582578"/>
                  </a:lnTo>
                  <a:lnTo>
                    <a:pt x="417631" y="1580839"/>
                  </a:lnTo>
                  <a:lnTo>
                    <a:pt x="464579" y="1578429"/>
                  </a:lnTo>
                  <a:lnTo>
                    <a:pt x="511699" y="1575275"/>
                  </a:lnTo>
                  <a:lnTo>
                    <a:pt x="559006" y="1571301"/>
                  </a:lnTo>
                  <a:lnTo>
                    <a:pt x="606520" y="1566434"/>
                  </a:lnTo>
                  <a:lnTo>
                    <a:pt x="654256" y="1560599"/>
                  </a:lnTo>
                  <a:lnTo>
                    <a:pt x="702231" y="1553722"/>
                  </a:lnTo>
                  <a:lnTo>
                    <a:pt x="750464" y="1545727"/>
                  </a:lnTo>
                  <a:lnTo>
                    <a:pt x="798969" y="1536541"/>
                  </a:lnTo>
                  <a:lnTo>
                    <a:pt x="847766" y="1526089"/>
                  </a:lnTo>
                  <a:lnTo>
                    <a:pt x="896870" y="1514296"/>
                  </a:lnTo>
                  <a:lnTo>
                    <a:pt x="946299" y="1501089"/>
                  </a:lnTo>
                  <a:lnTo>
                    <a:pt x="996070" y="1486392"/>
                  </a:lnTo>
                  <a:lnTo>
                    <a:pt x="1046200" y="1470131"/>
                  </a:lnTo>
                  <a:lnTo>
                    <a:pt x="1096706" y="1452232"/>
                  </a:lnTo>
                  <a:lnTo>
                    <a:pt x="1147605" y="1432621"/>
                  </a:lnTo>
                  <a:lnTo>
                    <a:pt x="1198914" y="1411222"/>
                  </a:lnTo>
                  <a:lnTo>
                    <a:pt x="1250649" y="1387961"/>
                  </a:lnTo>
                  <a:lnTo>
                    <a:pt x="1302829" y="1362764"/>
                  </a:lnTo>
                  <a:lnTo>
                    <a:pt x="1355471" y="1335557"/>
                  </a:lnTo>
                  <a:lnTo>
                    <a:pt x="1421742" y="1295850"/>
                  </a:lnTo>
                  <a:lnTo>
                    <a:pt x="1455206" y="1272755"/>
                  </a:lnTo>
                  <a:lnTo>
                    <a:pt x="1488880" y="1247662"/>
                  </a:lnTo>
                  <a:lnTo>
                    <a:pt x="1522755" y="1220691"/>
                  </a:lnTo>
                  <a:lnTo>
                    <a:pt x="1556825" y="1191966"/>
                  </a:lnTo>
                  <a:lnTo>
                    <a:pt x="1591084" y="1161607"/>
                  </a:lnTo>
                  <a:lnTo>
                    <a:pt x="1625523" y="1129736"/>
                  </a:lnTo>
                  <a:lnTo>
                    <a:pt x="1660135" y="1096475"/>
                  </a:lnTo>
                  <a:lnTo>
                    <a:pt x="1694914" y="1061945"/>
                  </a:lnTo>
                  <a:lnTo>
                    <a:pt x="1729853" y="1026269"/>
                  </a:lnTo>
                  <a:lnTo>
                    <a:pt x="1764944" y="989568"/>
                  </a:lnTo>
                  <a:lnTo>
                    <a:pt x="1800179" y="951964"/>
                  </a:lnTo>
                  <a:lnTo>
                    <a:pt x="1835553" y="913578"/>
                  </a:lnTo>
                  <a:lnTo>
                    <a:pt x="1871058" y="874533"/>
                  </a:lnTo>
                  <a:lnTo>
                    <a:pt x="1906686" y="834949"/>
                  </a:lnTo>
                  <a:lnTo>
                    <a:pt x="1942430" y="794949"/>
                  </a:lnTo>
                  <a:lnTo>
                    <a:pt x="1978285" y="754654"/>
                  </a:lnTo>
                  <a:lnTo>
                    <a:pt x="2014241" y="714186"/>
                  </a:lnTo>
                  <a:lnTo>
                    <a:pt x="2050293" y="673667"/>
                  </a:lnTo>
                  <a:lnTo>
                    <a:pt x="2086432" y="633218"/>
                  </a:lnTo>
                  <a:lnTo>
                    <a:pt x="2122653" y="592961"/>
                  </a:lnTo>
                  <a:lnTo>
                    <a:pt x="2158947" y="553018"/>
                  </a:lnTo>
                  <a:lnTo>
                    <a:pt x="2195308" y="513510"/>
                  </a:lnTo>
                  <a:lnTo>
                    <a:pt x="2231728" y="474560"/>
                  </a:lnTo>
                  <a:lnTo>
                    <a:pt x="2268200" y="436289"/>
                  </a:lnTo>
                  <a:lnTo>
                    <a:pt x="2304718" y="398818"/>
                  </a:lnTo>
                  <a:lnTo>
                    <a:pt x="2341274" y="362270"/>
                  </a:lnTo>
                  <a:lnTo>
                    <a:pt x="2377861" y="326765"/>
                  </a:lnTo>
                  <a:lnTo>
                    <a:pt x="2414472" y="292427"/>
                  </a:lnTo>
                  <a:lnTo>
                    <a:pt x="2451099" y="259376"/>
                  </a:lnTo>
                  <a:lnTo>
                    <a:pt x="2487736" y="227734"/>
                  </a:lnTo>
                  <a:lnTo>
                    <a:pt x="2524375" y="197623"/>
                  </a:lnTo>
                  <a:lnTo>
                    <a:pt x="2561010" y="169164"/>
                  </a:lnTo>
                  <a:lnTo>
                    <a:pt x="2597633" y="142480"/>
                  </a:lnTo>
                  <a:lnTo>
                    <a:pt x="2634237" y="117692"/>
                  </a:lnTo>
                  <a:lnTo>
                    <a:pt x="2670814" y="94921"/>
                  </a:lnTo>
                  <a:lnTo>
                    <a:pt x="2707359" y="74290"/>
                  </a:lnTo>
                  <a:lnTo>
                    <a:pt x="2743863" y="55920"/>
                  </a:lnTo>
                  <a:lnTo>
                    <a:pt x="2780319" y="39933"/>
                  </a:lnTo>
                  <a:lnTo>
                    <a:pt x="2816721" y="26451"/>
                  </a:lnTo>
                  <a:lnTo>
                    <a:pt x="2889332" y="7486"/>
                  </a:lnTo>
                  <a:lnTo>
                    <a:pt x="2961640" y="0"/>
                  </a:lnTo>
                  <a:lnTo>
                    <a:pt x="2997843" y="793"/>
                  </a:lnTo>
                  <a:lnTo>
                    <a:pt x="3070960" y="11060"/>
                  </a:lnTo>
                  <a:lnTo>
                    <a:pt x="3144917" y="32115"/>
                  </a:lnTo>
                  <a:lnTo>
                    <a:pt x="3182171" y="46395"/>
                  </a:lnTo>
                  <a:lnTo>
                    <a:pt x="3219587" y="63019"/>
                  </a:lnTo>
                  <a:lnTo>
                    <a:pt x="3257148" y="81870"/>
                  </a:lnTo>
                  <a:lnTo>
                    <a:pt x="3294839" y="102832"/>
                  </a:lnTo>
                  <a:lnTo>
                    <a:pt x="3332643" y="125785"/>
                  </a:lnTo>
                  <a:lnTo>
                    <a:pt x="3370544" y="150613"/>
                  </a:lnTo>
                  <a:lnTo>
                    <a:pt x="3408527" y="177198"/>
                  </a:lnTo>
                  <a:lnTo>
                    <a:pt x="3446575" y="205423"/>
                  </a:lnTo>
                  <a:lnTo>
                    <a:pt x="3484671" y="235171"/>
                  </a:lnTo>
                  <a:lnTo>
                    <a:pt x="3522801" y="266323"/>
                  </a:lnTo>
                  <a:lnTo>
                    <a:pt x="3560947" y="298763"/>
                  </a:lnTo>
                  <a:lnTo>
                    <a:pt x="3599094" y="332372"/>
                  </a:lnTo>
                  <a:lnTo>
                    <a:pt x="3637225" y="367034"/>
                  </a:lnTo>
                  <a:lnTo>
                    <a:pt x="3675324" y="402631"/>
                  </a:lnTo>
                  <a:lnTo>
                    <a:pt x="3713376" y="439046"/>
                  </a:lnTo>
                  <a:lnTo>
                    <a:pt x="3751363" y="476160"/>
                  </a:lnTo>
                  <a:lnTo>
                    <a:pt x="3789271" y="513857"/>
                  </a:lnTo>
                  <a:lnTo>
                    <a:pt x="3827082" y="552018"/>
                  </a:lnTo>
                  <a:lnTo>
                    <a:pt x="3864782" y="590528"/>
                  </a:lnTo>
                  <a:lnTo>
                    <a:pt x="3902352" y="629267"/>
                  </a:lnTo>
                  <a:lnTo>
                    <a:pt x="3939779" y="668119"/>
                  </a:lnTo>
                  <a:lnTo>
                    <a:pt x="3977044" y="706966"/>
                  </a:lnTo>
                  <a:lnTo>
                    <a:pt x="4014133" y="745691"/>
                  </a:lnTo>
                  <a:lnTo>
                    <a:pt x="4051029" y="784175"/>
                  </a:lnTo>
                  <a:lnTo>
                    <a:pt x="4087716" y="822303"/>
                  </a:lnTo>
                  <a:lnTo>
                    <a:pt x="4124177" y="859955"/>
                  </a:lnTo>
                  <a:lnTo>
                    <a:pt x="4160398" y="897016"/>
                  </a:lnTo>
                  <a:lnTo>
                    <a:pt x="4196361" y="933366"/>
                  </a:lnTo>
                  <a:lnTo>
                    <a:pt x="4232050" y="968890"/>
                  </a:lnTo>
                  <a:lnTo>
                    <a:pt x="4267450" y="1003468"/>
                  </a:lnTo>
                  <a:lnTo>
                    <a:pt x="4302544" y="1036984"/>
                  </a:lnTo>
                  <a:lnTo>
                    <a:pt x="4337316" y="1069321"/>
                  </a:lnTo>
                  <a:lnTo>
                    <a:pt x="4371751" y="1100360"/>
                  </a:lnTo>
                  <a:lnTo>
                    <a:pt x="4405831" y="1129985"/>
                  </a:lnTo>
                  <a:lnTo>
                    <a:pt x="4439540" y="1158078"/>
                  </a:lnTo>
                  <a:lnTo>
                    <a:pt x="4472864" y="1184521"/>
                  </a:lnTo>
                  <a:lnTo>
                    <a:pt x="4505785" y="1209197"/>
                  </a:lnTo>
                  <a:lnTo>
                    <a:pt x="4538287" y="1231988"/>
                  </a:lnTo>
                  <a:lnTo>
                    <a:pt x="4570355" y="1252778"/>
                  </a:lnTo>
                  <a:lnTo>
                    <a:pt x="4658487" y="1302230"/>
                  </a:lnTo>
                  <a:lnTo>
                    <a:pt x="4714979" y="1331339"/>
                  </a:lnTo>
                  <a:lnTo>
                    <a:pt x="4771352" y="1358793"/>
                  </a:lnTo>
                  <a:lnTo>
                    <a:pt x="4827509" y="1384609"/>
                  </a:lnTo>
                  <a:lnTo>
                    <a:pt x="4883355" y="1408807"/>
                  </a:lnTo>
                  <a:lnTo>
                    <a:pt x="4938792" y="1431405"/>
                  </a:lnTo>
                  <a:lnTo>
                    <a:pt x="4993726" y="1452422"/>
                  </a:lnTo>
                  <a:lnTo>
                    <a:pt x="5048059" y="1471875"/>
                  </a:lnTo>
                  <a:lnTo>
                    <a:pt x="5101696" y="1489783"/>
                  </a:lnTo>
                  <a:lnTo>
                    <a:pt x="5154539" y="1506166"/>
                  </a:lnTo>
                  <a:lnTo>
                    <a:pt x="5206494" y="1521040"/>
                  </a:lnTo>
                  <a:lnTo>
                    <a:pt x="5257463" y="1534425"/>
                  </a:lnTo>
                  <a:lnTo>
                    <a:pt x="5307351" y="1546339"/>
                  </a:lnTo>
                  <a:lnTo>
                    <a:pt x="5356062" y="1556801"/>
                  </a:lnTo>
                  <a:lnTo>
                    <a:pt x="5403498" y="1565829"/>
                  </a:lnTo>
                  <a:lnTo>
                    <a:pt x="5449564" y="1573442"/>
                  </a:lnTo>
                  <a:lnTo>
                    <a:pt x="5494164" y="1579657"/>
                  </a:lnTo>
                  <a:lnTo>
                    <a:pt x="5537201" y="1584494"/>
                  </a:lnTo>
                  <a:lnTo>
                    <a:pt x="5578580" y="1587971"/>
                  </a:lnTo>
                  <a:lnTo>
                    <a:pt x="5618203" y="1590106"/>
                  </a:lnTo>
                  <a:lnTo>
                    <a:pt x="5655975" y="1590917"/>
                  </a:lnTo>
                  <a:lnTo>
                    <a:pt x="5691800" y="1590424"/>
                  </a:lnTo>
                  <a:lnTo>
                    <a:pt x="5725581" y="1588645"/>
                  </a:lnTo>
                  <a:lnTo>
                    <a:pt x="5757222" y="1585598"/>
                  </a:lnTo>
                  <a:lnTo>
                    <a:pt x="5786628" y="1581302"/>
                  </a:lnTo>
                </a:path>
              </a:pathLst>
            </a:custGeom>
            <a:ln w="12192">
              <a:solidFill>
                <a:srgbClr val="C0050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513332" y="4130040"/>
              <a:ext cx="6807200" cy="2310765"/>
            </a:xfrm>
            <a:custGeom>
              <a:avLst/>
              <a:gdLst/>
              <a:ahLst/>
              <a:cxnLst/>
              <a:rect l="l" t="t" r="r" b="b"/>
              <a:pathLst>
                <a:path w="6807200" h="2310765">
                  <a:moveTo>
                    <a:pt x="6807200" y="2272284"/>
                  </a:moveTo>
                  <a:lnTo>
                    <a:pt x="6794500" y="2265934"/>
                  </a:lnTo>
                  <a:lnTo>
                    <a:pt x="6731000" y="2234184"/>
                  </a:lnTo>
                  <a:lnTo>
                    <a:pt x="6731000" y="2265934"/>
                  </a:lnTo>
                  <a:lnTo>
                    <a:pt x="44450" y="2265934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2272182"/>
                  </a:lnTo>
                  <a:lnTo>
                    <a:pt x="38100" y="2272182"/>
                  </a:lnTo>
                  <a:lnTo>
                    <a:pt x="38100" y="2278634"/>
                  </a:lnTo>
                  <a:lnTo>
                    <a:pt x="6731000" y="2278634"/>
                  </a:lnTo>
                  <a:lnTo>
                    <a:pt x="6731000" y="2310384"/>
                  </a:lnTo>
                  <a:lnTo>
                    <a:pt x="6794500" y="2278634"/>
                  </a:lnTo>
                  <a:lnTo>
                    <a:pt x="6807200" y="2272284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31692" y="5180203"/>
              <a:ext cx="4276725" cy="1225550"/>
            </a:xfrm>
            <a:custGeom>
              <a:avLst/>
              <a:gdLst/>
              <a:ahLst/>
              <a:cxnLst/>
              <a:rect l="l" t="t" r="r" b="b"/>
              <a:pathLst>
                <a:path w="4276725" h="1225550">
                  <a:moveTo>
                    <a:pt x="0" y="1217752"/>
                  </a:moveTo>
                  <a:lnTo>
                    <a:pt x="45506" y="1218709"/>
                  </a:lnTo>
                  <a:lnTo>
                    <a:pt x="91041" y="1219530"/>
                  </a:lnTo>
                  <a:lnTo>
                    <a:pt x="136634" y="1220079"/>
                  </a:lnTo>
                  <a:lnTo>
                    <a:pt x="182317" y="1220220"/>
                  </a:lnTo>
                  <a:lnTo>
                    <a:pt x="228118" y="1219818"/>
                  </a:lnTo>
                  <a:lnTo>
                    <a:pt x="274069" y="1218736"/>
                  </a:lnTo>
                  <a:lnTo>
                    <a:pt x="320199" y="1216838"/>
                  </a:lnTo>
                  <a:lnTo>
                    <a:pt x="366539" y="1213989"/>
                  </a:lnTo>
                  <a:lnTo>
                    <a:pt x="413119" y="1210052"/>
                  </a:lnTo>
                  <a:lnTo>
                    <a:pt x="459969" y="1204892"/>
                  </a:lnTo>
                  <a:lnTo>
                    <a:pt x="507119" y="1198372"/>
                  </a:lnTo>
                  <a:lnTo>
                    <a:pt x="554599" y="1190356"/>
                  </a:lnTo>
                  <a:lnTo>
                    <a:pt x="602440" y="1180710"/>
                  </a:lnTo>
                  <a:lnTo>
                    <a:pt x="650672" y="1169296"/>
                  </a:lnTo>
                  <a:lnTo>
                    <a:pt x="699325" y="1155979"/>
                  </a:lnTo>
                  <a:lnTo>
                    <a:pt x="748429" y="1140623"/>
                  </a:lnTo>
                  <a:lnTo>
                    <a:pt x="798015" y="1123091"/>
                  </a:lnTo>
                  <a:lnTo>
                    <a:pt x="848112" y="1103249"/>
                  </a:lnTo>
                  <a:lnTo>
                    <a:pt x="898751" y="1080960"/>
                  </a:lnTo>
                  <a:lnTo>
                    <a:pt x="949962" y="1056087"/>
                  </a:lnTo>
                  <a:lnTo>
                    <a:pt x="1001776" y="1028496"/>
                  </a:lnTo>
                  <a:lnTo>
                    <a:pt x="1066723" y="986589"/>
                  </a:lnTo>
                  <a:lnTo>
                    <a:pt x="1099614" y="961396"/>
                  </a:lnTo>
                  <a:lnTo>
                    <a:pt x="1132767" y="933665"/>
                  </a:lnTo>
                  <a:lnTo>
                    <a:pt x="1166170" y="903615"/>
                  </a:lnTo>
                  <a:lnTo>
                    <a:pt x="1199811" y="871462"/>
                  </a:lnTo>
                  <a:lnTo>
                    <a:pt x="1233677" y="837424"/>
                  </a:lnTo>
                  <a:lnTo>
                    <a:pt x="1267757" y="801718"/>
                  </a:lnTo>
                  <a:lnTo>
                    <a:pt x="1302037" y="764562"/>
                  </a:lnTo>
                  <a:lnTo>
                    <a:pt x="1336506" y="726173"/>
                  </a:lnTo>
                  <a:lnTo>
                    <a:pt x="1371152" y="686769"/>
                  </a:lnTo>
                  <a:lnTo>
                    <a:pt x="1405962" y="646566"/>
                  </a:lnTo>
                  <a:lnTo>
                    <a:pt x="1440925" y="605782"/>
                  </a:lnTo>
                  <a:lnTo>
                    <a:pt x="1476028" y="564634"/>
                  </a:lnTo>
                  <a:lnTo>
                    <a:pt x="1511258" y="523340"/>
                  </a:lnTo>
                  <a:lnTo>
                    <a:pt x="1546605" y="482116"/>
                  </a:lnTo>
                  <a:lnTo>
                    <a:pt x="1582054" y="441182"/>
                  </a:lnTo>
                  <a:lnTo>
                    <a:pt x="1617595" y="400752"/>
                  </a:lnTo>
                  <a:lnTo>
                    <a:pt x="1653216" y="361046"/>
                  </a:lnTo>
                  <a:lnTo>
                    <a:pt x="1688903" y="322280"/>
                  </a:lnTo>
                  <a:lnTo>
                    <a:pt x="1724644" y="284672"/>
                  </a:lnTo>
                  <a:lnTo>
                    <a:pt x="1760429" y="248439"/>
                  </a:lnTo>
                  <a:lnTo>
                    <a:pt x="1796243" y="213798"/>
                  </a:lnTo>
                  <a:lnTo>
                    <a:pt x="1832076" y="180967"/>
                  </a:lnTo>
                  <a:lnTo>
                    <a:pt x="1867915" y="150162"/>
                  </a:lnTo>
                  <a:lnTo>
                    <a:pt x="1903747" y="121602"/>
                  </a:lnTo>
                  <a:lnTo>
                    <a:pt x="1939561" y="95504"/>
                  </a:lnTo>
                  <a:lnTo>
                    <a:pt x="1975344" y="72085"/>
                  </a:lnTo>
                  <a:lnTo>
                    <a:pt x="2011085" y="51562"/>
                  </a:lnTo>
                  <a:lnTo>
                    <a:pt x="2046770" y="34153"/>
                  </a:lnTo>
                  <a:lnTo>
                    <a:pt x="2082388" y="20075"/>
                  </a:lnTo>
                  <a:lnTo>
                    <a:pt x="2153374" y="2781"/>
                  </a:lnTo>
                  <a:lnTo>
                    <a:pt x="2188718" y="0"/>
                  </a:lnTo>
                  <a:lnTo>
                    <a:pt x="2224157" y="1293"/>
                  </a:lnTo>
                  <a:lnTo>
                    <a:pt x="2295931" y="15384"/>
                  </a:lnTo>
                  <a:lnTo>
                    <a:pt x="2332211" y="27762"/>
                  </a:lnTo>
                  <a:lnTo>
                    <a:pt x="2368716" y="43415"/>
                  </a:lnTo>
                  <a:lnTo>
                    <a:pt x="2405418" y="62133"/>
                  </a:lnTo>
                  <a:lnTo>
                    <a:pt x="2442290" y="83707"/>
                  </a:lnTo>
                  <a:lnTo>
                    <a:pt x="2479304" y="107927"/>
                  </a:lnTo>
                  <a:lnTo>
                    <a:pt x="2516432" y="134583"/>
                  </a:lnTo>
                  <a:lnTo>
                    <a:pt x="2553647" y="163465"/>
                  </a:lnTo>
                  <a:lnTo>
                    <a:pt x="2590921" y="194363"/>
                  </a:lnTo>
                  <a:lnTo>
                    <a:pt x="2628226" y="227069"/>
                  </a:lnTo>
                  <a:lnTo>
                    <a:pt x="2665535" y="261371"/>
                  </a:lnTo>
                  <a:lnTo>
                    <a:pt x="2702820" y="297061"/>
                  </a:lnTo>
                  <a:lnTo>
                    <a:pt x="2740054" y="333928"/>
                  </a:lnTo>
                  <a:lnTo>
                    <a:pt x="2777208" y="371763"/>
                  </a:lnTo>
                  <a:lnTo>
                    <a:pt x="2814256" y="410356"/>
                  </a:lnTo>
                  <a:lnTo>
                    <a:pt x="2851169" y="449496"/>
                  </a:lnTo>
                  <a:lnTo>
                    <a:pt x="2887920" y="488976"/>
                  </a:lnTo>
                  <a:lnTo>
                    <a:pt x="2924482" y="528584"/>
                  </a:lnTo>
                  <a:lnTo>
                    <a:pt x="2960825" y="568110"/>
                  </a:lnTo>
                  <a:lnTo>
                    <a:pt x="2996924" y="607346"/>
                  </a:lnTo>
                  <a:lnTo>
                    <a:pt x="3032750" y="646082"/>
                  </a:lnTo>
                  <a:lnTo>
                    <a:pt x="3068276" y="684106"/>
                  </a:lnTo>
                  <a:lnTo>
                    <a:pt x="3103474" y="721211"/>
                  </a:lnTo>
                  <a:lnTo>
                    <a:pt x="3138316" y="757186"/>
                  </a:lnTo>
                  <a:lnTo>
                    <a:pt x="3172775" y="791820"/>
                  </a:lnTo>
                  <a:lnTo>
                    <a:pt x="3206823" y="824906"/>
                  </a:lnTo>
                  <a:lnTo>
                    <a:pt x="3240432" y="856232"/>
                  </a:lnTo>
                  <a:lnTo>
                    <a:pt x="3273575" y="885589"/>
                  </a:lnTo>
                  <a:lnTo>
                    <a:pt x="3306224" y="912767"/>
                  </a:lnTo>
                  <a:lnTo>
                    <a:pt x="3338352" y="937557"/>
                  </a:lnTo>
                  <a:lnTo>
                    <a:pt x="3369931" y="959748"/>
                  </a:lnTo>
                  <a:lnTo>
                    <a:pt x="3458929" y="1011709"/>
                  </a:lnTo>
                  <a:lnTo>
                    <a:pt x="3516841" y="1041811"/>
                  </a:lnTo>
                  <a:lnTo>
                    <a:pt x="3574477" y="1069474"/>
                  </a:lnTo>
                  <a:lnTo>
                    <a:pt x="3631648" y="1094737"/>
                  </a:lnTo>
                  <a:lnTo>
                    <a:pt x="3688161" y="1117638"/>
                  </a:lnTo>
                  <a:lnTo>
                    <a:pt x="3743828" y="1138216"/>
                  </a:lnTo>
                  <a:lnTo>
                    <a:pt x="3798456" y="1156507"/>
                  </a:lnTo>
                  <a:lnTo>
                    <a:pt x="3851856" y="1172551"/>
                  </a:lnTo>
                  <a:lnTo>
                    <a:pt x="3903837" y="1186386"/>
                  </a:lnTo>
                  <a:lnTo>
                    <a:pt x="3954207" y="1198049"/>
                  </a:lnTo>
                  <a:lnTo>
                    <a:pt x="4002778" y="1207578"/>
                  </a:lnTo>
                  <a:lnTo>
                    <a:pt x="4049357" y="1215013"/>
                  </a:lnTo>
                  <a:lnTo>
                    <a:pt x="4093754" y="1220390"/>
                  </a:lnTo>
                  <a:lnTo>
                    <a:pt x="4135779" y="1223748"/>
                  </a:lnTo>
                  <a:lnTo>
                    <a:pt x="4175242" y="1225125"/>
                  </a:lnTo>
                  <a:lnTo>
                    <a:pt x="4211950" y="1224559"/>
                  </a:lnTo>
                  <a:lnTo>
                    <a:pt x="4245714" y="1222089"/>
                  </a:lnTo>
                  <a:lnTo>
                    <a:pt x="4276344" y="1217752"/>
                  </a:lnTo>
                </a:path>
              </a:pathLst>
            </a:custGeom>
            <a:ln w="12192">
              <a:solidFill>
                <a:srgbClr val="0031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564130" y="4682617"/>
              <a:ext cx="4772025" cy="1725295"/>
            </a:xfrm>
            <a:custGeom>
              <a:avLst/>
              <a:gdLst/>
              <a:ahLst/>
              <a:cxnLst/>
              <a:rect l="l" t="t" r="r" b="b"/>
              <a:pathLst>
                <a:path w="4772025" h="1725295">
                  <a:moveTo>
                    <a:pt x="0" y="1714601"/>
                  </a:moveTo>
                  <a:lnTo>
                    <a:pt x="44421" y="1715786"/>
                  </a:lnTo>
                  <a:lnTo>
                    <a:pt x="88866" y="1716843"/>
                  </a:lnTo>
                  <a:lnTo>
                    <a:pt x="133355" y="1717644"/>
                  </a:lnTo>
                  <a:lnTo>
                    <a:pt x="177912" y="1718060"/>
                  </a:lnTo>
                  <a:lnTo>
                    <a:pt x="222558" y="1717964"/>
                  </a:lnTo>
                  <a:lnTo>
                    <a:pt x="267317" y="1717226"/>
                  </a:lnTo>
                  <a:lnTo>
                    <a:pt x="312210" y="1715719"/>
                  </a:lnTo>
                  <a:lnTo>
                    <a:pt x="357260" y="1713315"/>
                  </a:lnTo>
                  <a:lnTo>
                    <a:pt x="402490" y="1709884"/>
                  </a:lnTo>
                  <a:lnTo>
                    <a:pt x="447921" y="1705300"/>
                  </a:lnTo>
                  <a:lnTo>
                    <a:pt x="493577" y="1699434"/>
                  </a:lnTo>
                  <a:lnTo>
                    <a:pt x="539480" y="1692157"/>
                  </a:lnTo>
                  <a:lnTo>
                    <a:pt x="585652" y="1683341"/>
                  </a:lnTo>
                  <a:lnTo>
                    <a:pt x="632115" y="1672859"/>
                  </a:lnTo>
                  <a:lnTo>
                    <a:pt x="678893" y="1660581"/>
                  </a:lnTo>
                  <a:lnTo>
                    <a:pt x="726007" y="1646380"/>
                  </a:lnTo>
                  <a:lnTo>
                    <a:pt x="773480" y="1630128"/>
                  </a:lnTo>
                  <a:lnTo>
                    <a:pt x="821334" y="1611695"/>
                  </a:lnTo>
                  <a:lnTo>
                    <a:pt x="869593" y="1590955"/>
                  </a:lnTo>
                  <a:lnTo>
                    <a:pt x="918277" y="1567778"/>
                  </a:lnTo>
                  <a:lnTo>
                    <a:pt x="967410" y="1542036"/>
                  </a:lnTo>
                  <a:lnTo>
                    <a:pt x="1017015" y="1513602"/>
                  </a:lnTo>
                  <a:lnTo>
                    <a:pt x="1067113" y="1482347"/>
                  </a:lnTo>
                  <a:lnTo>
                    <a:pt x="1117727" y="1448142"/>
                  </a:lnTo>
                  <a:lnTo>
                    <a:pt x="1174930" y="1402854"/>
                  </a:lnTo>
                  <a:lnTo>
                    <a:pt x="1203828" y="1376378"/>
                  </a:lnTo>
                  <a:lnTo>
                    <a:pt x="1232914" y="1347548"/>
                  </a:lnTo>
                  <a:lnTo>
                    <a:pt x="1262182" y="1316516"/>
                  </a:lnTo>
                  <a:lnTo>
                    <a:pt x="1291624" y="1283434"/>
                  </a:lnTo>
                  <a:lnTo>
                    <a:pt x="1321234" y="1248452"/>
                  </a:lnTo>
                  <a:lnTo>
                    <a:pt x="1351006" y="1211722"/>
                  </a:lnTo>
                  <a:lnTo>
                    <a:pt x="1380932" y="1173394"/>
                  </a:lnTo>
                  <a:lnTo>
                    <a:pt x="1411006" y="1133621"/>
                  </a:lnTo>
                  <a:lnTo>
                    <a:pt x="1441222" y="1092554"/>
                  </a:lnTo>
                  <a:lnTo>
                    <a:pt x="1471571" y="1050343"/>
                  </a:lnTo>
                  <a:lnTo>
                    <a:pt x="1502048" y="1007140"/>
                  </a:lnTo>
                  <a:lnTo>
                    <a:pt x="1532646" y="963097"/>
                  </a:lnTo>
                  <a:lnTo>
                    <a:pt x="1563358" y="918364"/>
                  </a:lnTo>
                  <a:lnTo>
                    <a:pt x="1594177" y="873093"/>
                  </a:lnTo>
                  <a:lnTo>
                    <a:pt x="1625097" y="827434"/>
                  </a:lnTo>
                  <a:lnTo>
                    <a:pt x="1656110" y="781540"/>
                  </a:lnTo>
                  <a:lnTo>
                    <a:pt x="1687211" y="735562"/>
                  </a:lnTo>
                  <a:lnTo>
                    <a:pt x="1718392" y="689650"/>
                  </a:lnTo>
                  <a:lnTo>
                    <a:pt x="1749647" y="643957"/>
                  </a:lnTo>
                  <a:lnTo>
                    <a:pt x="1780968" y="598633"/>
                  </a:lnTo>
                  <a:lnTo>
                    <a:pt x="1812350" y="553829"/>
                  </a:lnTo>
                  <a:lnTo>
                    <a:pt x="1843785" y="509697"/>
                  </a:lnTo>
                  <a:lnTo>
                    <a:pt x="1875266" y="466388"/>
                  </a:lnTo>
                  <a:lnTo>
                    <a:pt x="1906787" y="424053"/>
                  </a:lnTo>
                  <a:lnTo>
                    <a:pt x="1938342" y="382844"/>
                  </a:lnTo>
                  <a:lnTo>
                    <a:pt x="1969923" y="342912"/>
                  </a:lnTo>
                  <a:lnTo>
                    <a:pt x="2001523" y="304408"/>
                  </a:lnTo>
                  <a:lnTo>
                    <a:pt x="2033136" y="267483"/>
                  </a:lnTo>
                  <a:lnTo>
                    <a:pt x="2064756" y="232289"/>
                  </a:lnTo>
                  <a:lnTo>
                    <a:pt x="2096375" y="198977"/>
                  </a:lnTo>
                  <a:lnTo>
                    <a:pt x="2127986" y="167697"/>
                  </a:lnTo>
                  <a:lnTo>
                    <a:pt x="2159583" y="138602"/>
                  </a:lnTo>
                  <a:lnTo>
                    <a:pt x="2191160" y="111843"/>
                  </a:lnTo>
                  <a:lnTo>
                    <a:pt x="2222708" y="87570"/>
                  </a:lnTo>
                  <a:lnTo>
                    <a:pt x="2254223" y="65936"/>
                  </a:lnTo>
                  <a:lnTo>
                    <a:pt x="2317121" y="31186"/>
                  </a:lnTo>
                  <a:lnTo>
                    <a:pt x="2379802" y="8804"/>
                  </a:lnTo>
                  <a:lnTo>
                    <a:pt x="2442210" y="0"/>
                  </a:lnTo>
                  <a:lnTo>
                    <a:pt x="2474197" y="1037"/>
                  </a:lnTo>
                  <a:lnTo>
                    <a:pt x="2538842" y="13876"/>
                  </a:lnTo>
                  <a:lnTo>
                    <a:pt x="2604270" y="40020"/>
                  </a:lnTo>
                  <a:lnTo>
                    <a:pt x="2670351" y="78217"/>
                  </a:lnTo>
                  <a:lnTo>
                    <a:pt x="2703595" y="101444"/>
                  </a:lnTo>
                  <a:lnTo>
                    <a:pt x="2736954" y="127213"/>
                  </a:lnTo>
                  <a:lnTo>
                    <a:pt x="2770410" y="155369"/>
                  </a:lnTo>
                  <a:lnTo>
                    <a:pt x="2803947" y="185755"/>
                  </a:lnTo>
                  <a:lnTo>
                    <a:pt x="2837550" y="218213"/>
                  </a:lnTo>
                  <a:lnTo>
                    <a:pt x="2871201" y="252588"/>
                  </a:lnTo>
                  <a:lnTo>
                    <a:pt x="2904885" y="288722"/>
                  </a:lnTo>
                  <a:lnTo>
                    <a:pt x="2938584" y="326459"/>
                  </a:lnTo>
                  <a:lnTo>
                    <a:pt x="2972283" y="365642"/>
                  </a:lnTo>
                  <a:lnTo>
                    <a:pt x="3005966" y="406114"/>
                  </a:lnTo>
                  <a:lnTo>
                    <a:pt x="3039615" y="447719"/>
                  </a:lnTo>
                  <a:lnTo>
                    <a:pt x="3073215" y="490300"/>
                  </a:lnTo>
                  <a:lnTo>
                    <a:pt x="3106749" y="533701"/>
                  </a:lnTo>
                  <a:lnTo>
                    <a:pt x="3140201" y="577764"/>
                  </a:lnTo>
                  <a:lnTo>
                    <a:pt x="3173555" y="622333"/>
                  </a:lnTo>
                  <a:lnTo>
                    <a:pt x="3206794" y="667251"/>
                  </a:lnTo>
                  <a:lnTo>
                    <a:pt x="3239901" y="712361"/>
                  </a:lnTo>
                  <a:lnTo>
                    <a:pt x="3272861" y="757508"/>
                  </a:lnTo>
                  <a:lnTo>
                    <a:pt x="3305657" y="802533"/>
                  </a:lnTo>
                  <a:lnTo>
                    <a:pt x="3338273" y="847281"/>
                  </a:lnTo>
                  <a:lnTo>
                    <a:pt x="3370692" y="891594"/>
                  </a:lnTo>
                  <a:lnTo>
                    <a:pt x="3402899" y="935316"/>
                  </a:lnTo>
                  <a:lnTo>
                    <a:pt x="3434876" y="978291"/>
                  </a:lnTo>
                  <a:lnTo>
                    <a:pt x="3466607" y="1020361"/>
                  </a:lnTo>
                  <a:lnTo>
                    <a:pt x="3498076" y="1061370"/>
                  </a:lnTo>
                  <a:lnTo>
                    <a:pt x="3529267" y="1101161"/>
                  </a:lnTo>
                  <a:lnTo>
                    <a:pt x="3560163" y="1139578"/>
                  </a:lnTo>
                  <a:lnTo>
                    <a:pt x="3590748" y="1176463"/>
                  </a:lnTo>
                  <a:lnTo>
                    <a:pt x="3621006" y="1211661"/>
                  </a:lnTo>
                  <a:lnTo>
                    <a:pt x="3650920" y="1245014"/>
                  </a:lnTo>
                  <a:lnTo>
                    <a:pt x="3680473" y="1276365"/>
                  </a:lnTo>
                  <a:lnTo>
                    <a:pt x="3709650" y="1305558"/>
                  </a:lnTo>
                  <a:lnTo>
                    <a:pt x="3738435" y="1332437"/>
                  </a:lnTo>
                  <a:lnTo>
                    <a:pt x="3794759" y="1378623"/>
                  </a:lnTo>
                  <a:lnTo>
                    <a:pt x="3850242" y="1418153"/>
                  </a:lnTo>
                  <a:lnTo>
                    <a:pt x="3905676" y="1455116"/>
                  </a:lnTo>
                  <a:lnTo>
                    <a:pt x="3960927" y="1489546"/>
                  </a:lnTo>
                  <a:lnTo>
                    <a:pt x="4015861" y="1521477"/>
                  </a:lnTo>
                  <a:lnTo>
                    <a:pt x="4070344" y="1550941"/>
                  </a:lnTo>
                  <a:lnTo>
                    <a:pt x="4124243" y="1577974"/>
                  </a:lnTo>
                  <a:lnTo>
                    <a:pt x="4177425" y="1602609"/>
                  </a:lnTo>
                  <a:lnTo>
                    <a:pt x="4229754" y="1624879"/>
                  </a:lnTo>
                  <a:lnTo>
                    <a:pt x="4281098" y="1644819"/>
                  </a:lnTo>
                  <a:lnTo>
                    <a:pt x="4331322" y="1662461"/>
                  </a:lnTo>
                  <a:lnTo>
                    <a:pt x="4380293" y="1677841"/>
                  </a:lnTo>
                  <a:lnTo>
                    <a:pt x="4427877" y="1690992"/>
                  </a:lnTo>
                  <a:lnTo>
                    <a:pt x="4473940" y="1701947"/>
                  </a:lnTo>
                  <a:lnTo>
                    <a:pt x="4518349" y="1710740"/>
                  </a:lnTo>
                  <a:lnTo>
                    <a:pt x="4560969" y="1717405"/>
                  </a:lnTo>
                  <a:lnTo>
                    <a:pt x="4601668" y="1721976"/>
                  </a:lnTo>
                  <a:lnTo>
                    <a:pt x="4640310" y="1724487"/>
                  </a:lnTo>
                  <a:lnTo>
                    <a:pt x="4676762" y="1724971"/>
                  </a:lnTo>
                  <a:lnTo>
                    <a:pt x="4710891" y="1723462"/>
                  </a:lnTo>
                  <a:lnTo>
                    <a:pt x="4742563" y="1719994"/>
                  </a:lnTo>
                  <a:lnTo>
                    <a:pt x="4771644" y="1714601"/>
                  </a:lnTo>
                </a:path>
              </a:pathLst>
            </a:custGeom>
            <a:ln w="38100">
              <a:solidFill>
                <a:srgbClr val="75737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7549388" y="1534794"/>
            <a:ext cx="1162685" cy="909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7E1735"/>
                </a:solidFill>
                <a:latin typeface="TeXGyreAdventor"/>
                <a:cs typeface="TeXGyreAdventor"/>
              </a:rPr>
              <a:t>Retornos  </a:t>
            </a: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Projeção</a:t>
            </a:r>
            <a:r>
              <a:rPr dirty="0" sz="1400" spc="-65" b="1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dos  preços dos  ativos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68311" y="1859279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79832" y="0"/>
                </a:move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6424" y="227636"/>
                </a:lnTo>
                <a:lnTo>
                  <a:pt x="24553" y="270594"/>
                </a:lnTo>
                <a:lnTo>
                  <a:pt x="52673" y="306990"/>
                </a:lnTo>
                <a:lnTo>
                  <a:pt x="89069" y="335110"/>
                </a:lnTo>
                <a:lnTo>
                  <a:pt x="132027" y="353239"/>
                </a:lnTo>
                <a:lnTo>
                  <a:pt x="179832" y="359664"/>
                </a:lnTo>
                <a:lnTo>
                  <a:pt x="227636" y="353239"/>
                </a:lnTo>
                <a:lnTo>
                  <a:pt x="270594" y="335110"/>
                </a:lnTo>
                <a:lnTo>
                  <a:pt x="306990" y="306990"/>
                </a:lnTo>
                <a:lnTo>
                  <a:pt x="335110" y="270594"/>
                </a:lnTo>
                <a:lnTo>
                  <a:pt x="353239" y="227636"/>
                </a:lnTo>
                <a:lnTo>
                  <a:pt x="359664" y="179832"/>
                </a:lnTo>
                <a:lnTo>
                  <a:pt x="353239" y="132027"/>
                </a:lnTo>
                <a:lnTo>
                  <a:pt x="335110" y="89069"/>
                </a:lnTo>
                <a:lnTo>
                  <a:pt x="306990" y="52673"/>
                </a:lnTo>
                <a:lnTo>
                  <a:pt x="270594" y="24553"/>
                </a:lnTo>
                <a:lnTo>
                  <a:pt x="227636" y="6424"/>
                </a:lnTo>
                <a:lnTo>
                  <a:pt x="179832" y="0"/>
                </a:lnTo>
                <a:close/>
              </a:path>
            </a:pathLst>
          </a:custGeom>
          <a:solidFill>
            <a:srgbClr val="7E1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169277" y="1884679"/>
            <a:ext cx="1581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eXGyreAdventor"/>
                <a:cs typeface="TeXGyreAdventor"/>
              </a:rPr>
              <a:t>R</a:t>
            </a:r>
            <a:endParaRPr sz="1800">
              <a:latin typeface="TeXGyreAdventor"/>
              <a:cs typeface="TeXGyreAdventor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29355" y="1562100"/>
            <a:ext cx="1063625" cy="361315"/>
            <a:chOff x="3229355" y="1562100"/>
            <a:chExt cx="1063625" cy="361315"/>
          </a:xfrm>
        </p:grpSpPr>
        <p:sp>
          <p:nvSpPr>
            <p:cNvPr id="11" name="object 11"/>
            <p:cNvSpPr/>
            <p:nvPr/>
          </p:nvSpPr>
          <p:spPr>
            <a:xfrm>
              <a:off x="3692651" y="1679447"/>
              <a:ext cx="600075" cy="76200"/>
            </a:xfrm>
            <a:custGeom>
              <a:avLst/>
              <a:gdLst/>
              <a:ahLst/>
              <a:cxnLst/>
              <a:rect l="l" t="t" r="r" b="b"/>
              <a:pathLst>
                <a:path w="60007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60007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600075" h="76200">
                  <a:moveTo>
                    <a:pt x="599821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599821" y="44450"/>
                  </a:lnTo>
                  <a:lnTo>
                    <a:pt x="599821" y="31750"/>
                  </a:lnTo>
                  <a:close/>
                </a:path>
              </a:pathLst>
            </a:custGeom>
            <a:solidFill>
              <a:srgbClr val="8381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29355" y="1562100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180594" y="0"/>
                  </a:moveTo>
                  <a:lnTo>
                    <a:pt x="132600" y="6454"/>
                  </a:lnTo>
                  <a:lnTo>
                    <a:pt x="89464" y="24666"/>
                  </a:lnTo>
                  <a:lnTo>
                    <a:pt x="52911" y="52911"/>
                  </a:lnTo>
                  <a:lnTo>
                    <a:pt x="24666" y="89464"/>
                  </a:lnTo>
                  <a:lnTo>
                    <a:pt x="6454" y="132600"/>
                  </a:lnTo>
                  <a:lnTo>
                    <a:pt x="0" y="180594"/>
                  </a:lnTo>
                  <a:lnTo>
                    <a:pt x="6454" y="228587"/>
                  </a:lnTo>
                  <a:lnTo>
                    <a:pt x="24666" y="271723"/>
                  </a:lnTo>
                  <a:lnTo>
                    <a:pt x="52911" y="308276"/>
                  </a:lnTo>
                  <a:lnTo>
                    <a:pt x="89464" y="336521"/>
                  </a:lnTo>
                  <a:lnTo>
                    <a:pt x="132600" y="354733"/>
                  </a:lnTo>
                  <a:lnTo>
                    <a:pt x="180594" y="361188"/>
                  </a:lnTo>
                  <a:lnTo>
                    <a:pt x="228587" y="354733"/>
                  </a:lnTo>
                  <a:lnTo>
                    <a:pt x="271723" y="336521"/>
                  </a:lnTo>
                  <a:lnTo>
                    <a:pt x="308276" y="308276"/>
                  </a:lnTo>
                  <a:lnTo>
                    <a:pt x="336521" y="271723"/>
                  </a:lnTo>
                  <a:lnTo>
                    <a:pt x="354733" y="228587"/>
                  </a:lnTo>
                  <a:lnTo>
                    <a:pt x="361188" y="180594"/>
                  </a:lnTo>
                  <a:lnTo>
                    <a:pt x="354733" y="132600"/>
                  </a:lnTo>
                  <a:lnTo>
                    <a:pt x="336521" y="89464"/>
                  </a:lnTo>
                  <a:lnTo>
                    <a:pt x="308276" y="52911"/>
                  </a:lnTo>
                  <a:lnTo>
                    <a:pt x="271723" y="24666"/>
                  </a:lnTo>
                  <a:lnTo>
                    <a:pt x="228587" y="6454"/>
                  </a:lnTo>
                  <a:lnTo>
                    <a:pt x="180594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703323" y="1460754"/>
            <a:ext cx="1395095" cy="483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E5496"/>
                </a:solidFill>
                <a:latin typeface="TeXGyreAdventor"/>
                <a:cs typeface="TeXGyreAdventor"/>
              </a:rPr>
              <a:t>Q</a:t>
            </a:r>
            <a:r>
              <a:rPr dirty="0" sz="1600" b="1">
                <a:solidFill>
                  <a:srgbClr val="2E5496"/>
                </a:solidFill>
                <a:latin typeface="TeXGyreAdventor"/>
                <a:cs typeface="TeXGyreAdventor"/>
              </a:rPr>
              <a:t>u</a:t>
            </a:r>
            <a:r>
              <a:rPr dirty="0" sz="1600" spc="-10" b="1">
                <a:solidFill>
                  <a:srgbClr val="2E5496"/>
                </a:solidFill>
                <a:latin typeface="TeXGyreAdventor"/>
                <a:cs typeface="TeXGyreAdventor"/>
              </a:rPr>
              <a:t>a</a:t>
            </a:r>
            <a:r>
              <a:rPr dirty="0" sz="1600" spc="-5" b="1">
                <a:solidFill>
                  <a:srgbClr val="2E5496"/>
                </a:solidFill>
                <a:latin typeface="TeXGyreAdventor"/>
                <a:cs typeface="TeXGyreAdventor"/>
              </a:rPr>
              <a:t>n</a:t>
            </a:r>
            <a:r>
              <a:rPr dirty="0" sz="1600" spc="-5" b="1">
                <a:solidFill>
                  <a:srgbClr val="2E5496"/>
                </a:solidFill>
                <a:latin typeface="TeXGyreAdventor"/>
                <a:cs typeface="TeXGyreAdventor"/>
              </a:rPr>
              <a:t>tit</a:t>
            </a:r>
            <a:r>
              <a:rPr dirty="0" sz="1600" b="1">
                <a:solidFill>
                  <a:srgbClr val="2E5496"/>
                </a:solidFill>
                <a:latin typeface="TeXGyreAdventor"/>
                <a:cs typeface="TeXGyreAdventor"/>
              </a:rPr>
              <a:t>a</a:t>
            </a:r>
            <a:r>
              <a:rPr dirty="0" sz="1600" spc="-5" b="1">
                <a:solidFill>
                  <a:srgbClr val="2E5496"/>
                </a:solidFill>
                <a:latin typeface="TeXGyreAdventor"/>
                <a:cs typeface="TeXGyreAdventor"/>
              </a:rPr>
              <a:t>tivo</a:t>
            </a:r>
            <a:endParaRPr sz="1600">
              <a:latin typeface="TeXGyreAdventor"/>
              <a:cs typeface="TeXGyreAdventor"/>
            </a:endParaRPr>
          </a:p>
          <a:p>
            <a:pPr algn="r" marR="5080">
              <a:lnSpc>
                <a:spcPct val="100000"/>
              </a:lnSpc>
              <a:spcBef>
                <a:spcPts val="10"/>
              </a:spcBef>
            </a:pP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Análise </a:t>
            </a:r>
            <a:r>
              <a:rPr dirty="0" sz="1400" b="1">
                <a:solidFill>
                  <a:srgbClr val="585858"/>
                </a:solidFill>
                <a:latin typeface="TeXGyreAdventor"/>
                <a:cs typeface="TeXGyreAdventor"/>
              </a:rPr>
              <a:t>de</a:t>
            </a:r>
            <a:r>
              <a:rPr dirty="0" sz="1400" spc="-80" b="1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risco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01746" y="1588770"/>
            <a:ext cx="21780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TeXGyreAdventor"/>
                <a:cs typeface="TeXGyreAdventor"/>
              </a:rPr>
              <a:t>Q</a:t>
            </a:r>
            <a:endParaRPr sz="1800">
              <a:latin typeface="TeXGyreAdventor"/>
              <a:cs typeface="TeXGyreAdventor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76600" y="2759964"/>
            <a:ext cx="1333500" cy="360045"/>
            <a:chOff x="3276600" y="2759964"/>
            <a:chExt cx="1333500" cy="360045"/>
          </a:xfrm>
        </p:grpSpPr>
        <p:sp>
          <p:nvSpPr>
            <p:cNvPr id="16" name="object 16"/>
            <p:cNvSpPr/>
            <p:nvPr/>
          </p:nvSpPr>
          <p:spPr>
            <a:xfrm>
              <a:off x="3750563" y="2878836"/>
              <a:ext cx="859790" cy="76200"/>
            </a:xfrm>
            <a:custGeom>
              <a:avLst/>
              <a:gdLst/>
              <a:ahLst/>
              <a:cxnLst/>
              <a:rect l="l" t="t" r="r" b="b"/>
              <a:pathLst>
                <a:path w="859789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859789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859789" h="76200">
                  <a:moveTo>
                    <a:pt x="859282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859282" y="44450"/>
                  </a:lnTo>
                  <a:lnTo>
                    <a:pt x="859282" y="31750"/>
                  </a:lnTo>
                  <a:close/>
                </a:path>
              </a:pathLst>
            </a:custGeom>
            <a:solidFill>
              <a:srgbClr val="8381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276600" y="2759964"/>
              <a:ext cx="361315" cy="360045"/>
            </a:xfrm>
            <a:custGeom>
              <a:avLst/>
              <a:gdLst/>
              <a:ahLst/>
              <a:cxnLst/>
              <a:rect l="l" t="t" r="r" b="b"/>
              <a:pathLst>
                <a:path w="361314" h="360044">
                  <a:moveTo>
                    <a:pt x="180594" y="0"/>
                  </a:moveTo>
                  <a:lnTo>
                    <a:pt x="132600" y="6424"/>
                  </a:lnTo>
                  <a:lnTo>
                    <a:pt x="89464" y="24553"/>
                  </a:lnTo>
                  <a:lnTo>
                    <a:pt x="52911" y="52673"/>
                  </a:lnTo>
                  <a:lnTo>
                    <a:pt x="24666" y="89069"/>
                  </a:lnTo>
                  <a:lnTo>
                    <a:pt x="6454" y="132027"/>
                  </a:lnTo>
                  <a:lnTo>
                    <a:pt x="0" y="179832"/>
                  </a:lnTo>
                  <a:lnTo>
                    <a:pt x="6454" y="227636"/>
                  </a:lnTo>
                  <a:lnTo>
                    <a:pt x="24666" y="270594"/>
                  </a:lnTo>
                  <a:lnTo>
                    <a:pt x="52911" y="306990"/>
                  </a:lnTo>
                  <a:lnTo>
                    <a:pt x="89464" y="335110"/>
                  </a:lnTo>
                  <a:lnTo>
                    <a:pt x="132600" y="353239"/>
                  </a:lnTo>
                  <a:lnTo>
                    <a:pt x="180594" y="359663"/>
                  </a:lnTo>
                  <a:lnTo>
                    <a:pt x="228587" y="353239"/>
                  </a:lnTo>
                  <a:lnTo>
                    <a:pt x="271723" y="335110"/>
                  </a:lnTo>
                  <a:lnTo>
                    <a:pt x="308276" y="306990"/>
                  </a:lnTo>
                  <a:lnTo>
                    <a:pt x="336521" y="270594"/>
                  </a:lnTo>
                  <a:lnTo>
                    <a:pt x="354733" y="227636"/>
                  </a:lnTo>
                  <a:lnTo>
                    <a:pt x="361188" y="179832"/>
                  </a:lnTo>
                  <a:lnTo>
                    <a:pt x="354733" y="132027"/>
                  </a:lnTo>
                  <a:lnTo>
                    <a:pt x="336521" y="89069"/>
                  </a:lnTo>
                  <a:lnTo>
                    <a:pt x="308276" y="52673"/>
                  </a:lnTo>
                  <a:lnTo>
                    <a:pt x="271723" y="24553"/>
                  </a:lnTo>
                  <a:lnTo>
                    <a:pt x="228587" y="6424"/>
                  </a:lnTo>
                  <a:lnTo>
                    <a:pt x="180594" y="0"/>
                  </a:lnTo>
                  <a:close/>
                </a:path>
              </a:pathLst>
            </a:custGeom>
            <a:solidFill>
              <a:srgbClr val="BB8E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021181" y="2672842"/>
            <a:ext cx="2138680" cy="48323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BB8E9C"/>
                </a:solidFill>
                <a:latin typeface="TeXGyreAdventor"/>
                <a:cs typeface="TeXGyreAdventor"/>
              </a:rPr>
              <a:t>Inva</a:t>
            </a:r>
            <a:r>
              <a:rPr dirty="0" sz="1600" b="1">
                <a:solidFill>
                  <a:srgbClr val="BB8E9C"/>
                </a:solidFill>
                <a:latin typeface="TeXGyreAdventor"/>
                <a:cs typeface="TeXGyreAdventor"/>
              </a:rPr>
              <a:t>r</a:t>
            </a:r>
            <a:r>
              <a:rPr dirty="0" sz="1600" spc="-5" b="1">
                <a:solidFill>
                  <a:srgbClr val="BB8E9C"/>
                </a:solidFill>
                <a:latin typeface="TeXGyreAdventor"/>
                <a:cs typeface="TeXGyreAdventor"/>
              </a:rPr>
              <a:t>i</a:t>
            </a:r>
            <a:r>
              <a:rPr dirty="0" sz="1600" b="1">
                <a:solidFill>
                  <a:srgbClr val="BB8E9C"/>
                </a:solidFill>
                <a:latin typeface="TeXGyreAdventor"/>
                <a:cs typeface="TeXGyreAdventor"/>
              </a:rPr>
              <a:t>a</a:t>
            </a:r>
            <a:r>
              <a:rPr dirty="0" sz="1600" spc="-5" b="1">
                <a:solidFill>
                  <a:srgbClr val="BB8E9C"/>
                </a:solidFill>
                <a:latin typeface="TeXGyreAdventor"/>
                <a:cs typeface="TeXGyreAdventor"/>
              </a:rPr>
              <a:t>n</a:t>
            </a:r>
            <a:r>
              <a:rPr dirty="0" sz="1600" spc="-5" b="1">
                <a:solidFill>
                  <a:srgbClr val="BB8E9C"/>
                </a:solidFill>
                <a:latin typeface="TeXGyreAdventor"/>
                <a:cs typeface="TeXGyreAdventor"/>
              </a:rPr>
              <a:t>tes</a:t>
            </a:r>
            <a:endParaRPr sz="1600">
              <a:latin typeface="TeXGyreAdventor"/>
              <a:cs typeface="TeXGyreAdventor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Distribuição dos</a:t>
            </a:r>
            <a:r>
              <a:rPr dirty="0" sz="1400" spc="-55" b="1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retornos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2363" y="2785617"/>
            <a:ext cx="895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endParaRPr sz="1800">
              <a:latin typeface="TeXGyreAdventor"/>
              <a:cs typeface="TeXGyreAdventor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439667" y="1237488"/>
            <a:ext cx="3587750" cy="3158490"/>
            <a:chOff x="3439667" y="1237488"/>
            <a:chExt cx="3587750" cy="3158490"/>
          </a:xfrm>
        </p:grpSpPr>
        <p:sp>
          <p:nvSpPr>
            <p:cNvPr id="21" name="object 21"/>
            <p:cNvSpPr/>
            <p:nvPr/>
          </p:nvSpPr>
          <p:spPr>
            <a:xfrm>
              <a:off x="3439668" y="1376171"/>
              <a:ext cx="1286510" cy="1795780"/>
            </a:xfrm>
            <a:custGeom>
              <a:avLst/>
              <a:gdLst/>
              <a:ahLst/>
              <a:cxnLst/>
              <a:rect l="l" t="t" r="r" b="b"/>
              <a:pathLst>
                <a:path w="1286510" h="1795780">
                  <a:moveTo>
                    <a:pt x="1286256" y="0"/>
                  </a:moveTo>
                  <a:lnTo>
                    <a:pt x="533" y="904875"/>
                  </a:lnTo>
                  <a:lnTo>
                    <a:pt x="0" y="904875"/>
                  </a:lnTo>
                  <a:lnTo>
                    <a:pt x="266" y="905065"/>
                  </a:lnTo>
                  <a:lnTo>
                    <a:pt x="0" y="905256"/>
                  </a:lnTo>
                  <a:lnTo>
                    <a:pt x="533" y="905256"/>
                  </a:lnTo>
                  <a:lnTo>
                    <a:pt x="1275588" y="1795272"/>
                  </a:lnTo>
                  <a:lnTo>
                    <a:pt x="361861" y="905256"/>
                  </a:lnTo>
                  <a:lnTo>
                    <a:pt x="364871" y="905256"/>
                  </a:lnTo>
                  <a:lnTo>
                    <a:pt x="1286256" y="0"/>
                  </a:lnTo>
                  <a:close/>
                </a:path>
              </a:pathLst>
            </a:custGeom>
            <a:solidFill>
              <a:srgbClr val="2E5496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800855" y="1376172"/>
              <a:ext cx="1114425" cy="1797050"/>
            </a:xfrm>
            <a:custGeom>
              <a:avLst/>
              <a:gdLst/>
              <a:ahLst/>
              <a:cxnLst/>
              <a:rect l="l" t="t" r="r" b="b"/>
              <a:pathLst>
                <a:path w="1114425" h="1797050">
                  <a:moveTo>
                    <a:pt x="925576" y="0"/>
                  </a:moveTo>
                  <a:lnTo>
                    <a:pt x="0" y="904366"/>
                  </a:lnTo>
                  <a:lnTo>
                    <a:pt x="911860" y="1796795"/>
                  </a:lnTo>
                  <a:lnTo>
                    <a:pt x="1114044" y="921003"/>
                  </a:lnTo>
                  <a:lnTo>
                    <a:pt x="925576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880103" y="1237488"/>
              <a:ext cx="1303020" cy="1074420"/>
            </a:xfrm>
            <a:custGeom>
              <a:avLst/>
              <a:gdLst/>
              <a:ahLst/>
              <a:cxnLst/>
              <a:rect l="l" t="t" r="r" b="b"/>
              <a:pathLst>
                <a:path w="1303020" h="1074420">
                  <a:moveTo>
                    <a:pt x="1303020" y="0"/>
                  </a:moveTo>
                  <a:lnTo>
                    <a:pt x="941197" y="142621"/>
                  </a:lnTo>
                  <a:lnTo>
                    <a:pt x="0" y="1067308"/>
                  </a:lnTo>
                  <a:lnTo>
                    <a:pt x="485013" y="1074420"/>
                  </a:lnTo>
                  <a:lnTo>
                    <a:pt x="1303020" y="0"/>
                  </a:lnTo>
                  <a:close/>
                </a:path>
              </a:pathLst>
            </a:custGeom>
            <a:solidFill>
              <a:srgbClr val="BB8E9C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123181" y="3228848"/>
              <a:ext cx="401955" cy="1167130"/>
            </a:xfrm>
            <a:custGeom>
              <a:avLst/>
              <a:gdLst/>
              <a:ahLst/>
              <a:cxnLst/>
              <a:rect l="l" t="t" r="r" b="b"/>
              <a:pathLst>
                <a:path w="401954" h="1167129">
                  <a:moveTo>
                    <a:pt x="307660" y="1080946"/>
                  </a:moveTo>
                  <a:lnTo>
                    <a:pt x="268223" y="1118108"/>
                  </a:lnTo>
                  <a:lnTo>
                    <a:pt x="401573" y="1167002"/>
                  </a:lnTo>
                  <a:lnTo>
                    <a:pt x="378473" y="1090168"/>
                  </a:lnTo>
                  <a:lnTo>
                    <a:pt x="316229" y="1090168"/>
                  </a:lnTo>
                  <a:lnTo>
                    <a:pt x="307660" y="1080946"/>
                  </a:lnTo>
                  <a:close/>
                </a:path>
                <a:path w="401954" h="1167129">
                  <a:moveTo>
                    <a:pt x="321467" y="1067936"/>
                  </a:moveTo>
                  <a:lnTo>
                    <a:pt x="307660" y="1080946"/>
                  </a:lnTo>
                  <a:lnTo>
                    <a:pt x="316229" y="1090168"/>
                  </a:lnTo>
                  <a:lnTo>
                    <a:pt x="330200" y="1077340"/>
                  </a:lnTo>
                  <a:lnTo>
                    <a:pt x="321467" y="1067936"/>
                  </a:lnTo>
                  <a:close/>
                </a:path>
                <a:path w="401954" h="1167129">
                  <a:moveTo>
                    <a:pt x="360679" y="1030985"/>
                  </a:moveTo>
                  <a:lnTo>
                    <a:pt x="321467" y="1067936"/>
                  </a:lnTo>
                  <a:lnTo>
                    <a:pt x="330200" y="1077340"/>
                  </a:lnTo>
                  <a:lnTo>
                    <a:pt x="316229" y="1090168"/>
                  </a:lnTo>
                  <a:lnTo>
                    <a:pt x="378473" y="1090168"/>
                  </a:lnTo>
                  <a:lnTo>
                    <a:pt x="360679" y="1030985"/>
                  </a:lnTo>
                  <a:close/>
                </a:path>
                <a:path w="401954" h="1167129">
                  <a:moveTo>
                    <a:pt x="55117" y="0"/>
                  </a:moveTo>
                  <a:lnTo>
                    <a:pt x="31750" y="68579"/>
                  </a:lnTo>
                  <a:lnTo>
                    <a:pt x="14731" y="139953"/>
                  </a:lnTo>
                  <a:lnTo>
                    <a:pt x="4190" y="213360"/>
                  </a:lnTo>
                  <a:lnTo>
                    <a:pt x="0" y="288543"/>
                  </a:lnTo>
                  <a:lnTo>
                    <a:pt x="253" y="326643"/>
                  </a:lnTo>
                  <a:lnTo>
                    <a:pt x="1904" y="365125"/>
                  </a:lnTo>
                  <a:lnTo>
                    <a:pt x="5206" y="403732"/>
                  </a:lnTo>
                  <a:lnTo>
                    <a:pt x="10032" y="442468"/>
                  </a:lnTo>
                  <a:lnTo>
                    <a:pt x="16255" y="481329"/>
                  </a:lnTo>
                  <a:lnTo>
                    <a:pt x="23875" y="520445"/>
                  </a:lnTo>
                  <a:lnTo>
                    <a:pt x="33019" y="559434"/>
                  </a:lnTo>
                  <a:lnTo>
                    <a:pt x="43560" y="598296"/>
                  </a:lnTo>
                  <a:lnTo>
                    <a:pt x="55625" y="637158"/>
                  </a:lnTo>
                  <a:lnTo>
                    <a:pt x="68960" y="675894"/>
                  </a:lnTo>
                  <a:lnTo>
                    <a:pt x="83692" y="714501"/>
                  </a:lnTo>
                  <a:lnTo>
                    <a:pt x="99948" y="752601"/>
                  </a:lnTo>
                  <a:lnTo>
                    <a:pt x="117475" y="790575"/>
                  </a:lnTo>
                  <a:lnTo>
                    <a:pt x="136270" y="828294"/>
                  </a:lnTo>
                  <a:lnTo>
                    <a:pt x="156463" y="865504"/>
                  </a:lnTo>
                  <a:lnTo>
                    <a:pt x="177926" y="902334"/>
                  </a:lnTo>
                  <a:lnTo>
                    <a:pt x="200659" y="938529"/>
                  </a:lnTo>
                  <a:lnTo>
                    <a:pt x="224662" y="974216"/>
                  </a:lnTo>
                  <a:lnTo>
                    <a:pt x="250062" y="1009395"/>
                  </a:lnTo>
                  <a:lnTo>
                    <a:pt x="276605" y="1043813"/>
                  </a:lnTo>
                  <a:lnTo>
                    <a:pt x="304545" y="1077595"/>
                  </a:lnTo>
                  <a:lnTo>
                    <a:pt x="307660" y="1080946"/>
                  </a:lnTo>
                  <a:lnTo>
                    <a:pt x="321467" y="1067936"/>
                  </a:lnTo>
                  <a:lnTo>
                    <a:pt x="318642" y="1064895"/>
                  </a:lnTo>
                  <a:lnTo>
                    <a:pt x="291338" y="1031747"/>
                  </a:lnTo>
                  <a:lnTo>
                    <a:pt x="265175" y="997838"/>
                  </a:lnTo>
                  <a:lnTo>
                    <a:pt x="240467" y="963549"/>
                  </a:lnTo>
                  <a:lnTo>
                    <a:pt x="216832" y="928369"/>
                  </a:lnTo>
                  <a:lnTo>
                    <a:pt x="194055" y="892301"/>
                  </a:lnTo>
                  <a:lnTo>
                    <a:pt x="173122" y="856233"/>
                  </a:lnTo>
                  <a:lnTo>
                    <a:pt x="153035" y="819277"/>
                  </a:lnTo>
                  <a:lnTo>
                    <a:pt x="134683" y="782574"/>
                  </a:lnTo>
                  <a:lnTo>
                    <a:pt x="117464" y="745108"/>
                  </a:lnTo>
                  <a:lnTo>
                    <a:pt x="101507" y="707516"/>
                  </a:lnTo>
                  <a:lnTo>
                    <a:pt x="87013" y="669544"/>
                  </a:lnTo>
                  <a:lnTo>
                    <a:pt x="86867" y="669544"/>
                  </a:lnTo>
                  <a:lnTo>
                    <a:pt x="73669" y="631063"/>
                  </a:lnTo>
                  <a:lnTo>
                    <a:pt x="61927" y="593089"/>
                  </a:lnTo>
                  <a:lnTo>
                    <a:pt x="61906" y="592835"/>
                  </a:lnTo>
                  <a:lnTo>
                    <a:pt x="51504" y="554863"/>
                  </a:lnTo>
                  <a:lnTo>
                    <a:pt x="51502" y="554608"/>
                  </a:lnTo>
                  <a:lnTo>
                    <a:pt x="42604" y="516508"/>
                  </a:lnTo>
                  <a:lnTo>
                    <a:pt x="34975" y="478154"/>
                  </a:lnTo>
                  <a:lnTo>
                    <a:pt x="35010" y="477900"/>
                  </a:lnTo>
                  <a:lnTo>
                    <a:pt x="28870" y="439927"/>
                  </a:lnTo>
                  <a:lnTo>
                    <a:pt x="24176" y="401954"/>
                  </a:lnTo>
                  <a:lnTo>
                    <a:pt x="21081" y="365125"/>
                  </a:lnTo>
                  <a:lnTo>
                    <a:pt x="20954" y="363981"/>
                  </a:lnTo>
                  <a:lnTo>
                    <a:pt x="19206" y="326643"/>
                  </a:lnTo>
                  <a:lnTo>
                    <a:pt x="19301" y="326009"/>
                  </a:lnTo>
                  <a:lnTo>
                    <a:pt x="19052" y="289051"/>
                  </a:lnTo>
                  <a:lnTo>
                    <a:pt x="20302" y="252094"/>
                  </a:lnTo>
                  <a:lnTo>
                    <a:pt x="20420" y="250825"/>
                  </a:lnTo>
                  <a:lnTo>
                    <a:pt x="23210" y="215518"/>
                  </a:lnTo>
                  <a:lnTo>
                    <a:pt x="27512" y="179324"/>
                  </a:lnTo>
                  <a:lnTo>
                    <a:pt x="33463" y="143637"/>
                  </a:lnTo>
                  <a:lnTo>
                    <a:pt x="40893" y="108076"/>
                  </a:lnTo>
                  <a:lnTo>
                    <a:pt x="41027" y="108076"/>
                  </a:lnTo>
                  <a:lnTo>
                    <a:pt x="49938" y="74040"/>
                  </a:lnTo>
                  <a:lnTo>
                    <a:pt x="60705" y="39750"/>
                  </a:lnTo>
                  <a:lnTo>
                    <a:pt x="73025" y="6730"/>
                  </a:lnTo>
                  <a:lnTo>
                    <a:pt x="55117" y="0"/>
                  </a:lnTo>
                  <a:close/>
                </a:path>
                <a:path w="401954" h="1167129">
                  <a:moveTo>
                    <a:pt x="318709" y="1064895"/>
                  </a:moveTo>
                  <a:lnTo>
                    <a:pt x="319023" y="1065276"/>
                  </a:lnTo>
                  <a:lnTo>
                    <a:pt x="318709" y="1064895"/>
                  </a:lnTo>
                  <a:close/>
                </a:path>
                <a:path w="401954" h="1167129">
                  <a:moveTo>
                    <a:pt x="291395" y="1031747"/>
                  </a:moveTo>
                  <a:lnTo>
                    <a:pt x="291591" y="1032001"/>
                  </a:lnTo>
                  <a:lnTo>
                    <a:pt x="291395" y="1031747"/>
                  </a:lnTo>
                  <a:close/>
                </a:path>
                <a:path w="401954" h="1167129">
                  <a:moveTo>
                    <a:pt x="265246" y="997838"/>
                  </a:moveTo>
                  <a:lnTo>
                    <a:pt x="265429" y="998093"/>
                  </a:lnTo>
                  <a:lnTo>
                    <a:pt x="265246" y="997838"/>
                  </a:lnTo>
                  <a:close/>
                </a:path>
                <a:path w="401954" h="1167129">
                  <a:moveTo>
                    <a:pt x="240283" y="963294"/>
                  </a:moveTo>
                  <a:lnTo>
                    <a:pt x="240410" y="963549"/>
                  </a:lnTo>
                  <a:lnTo>
                    <a:pt x="240283" y="963294"/>
                  </a:lnTo>
                  <a:close/>
                </a:path>
                <a:path w="401954" h="1167129">
                  <a:moveTo>
                    <a:pt x="216662" y="928115"/>
                  </a:moveTo>
                  <a:lnTo>
                    <a:pt x="216788" y="928369"/>
                  </a:lnTo>
                  <a:lnTo>
                    <a:pt x="216662" y="928115"/>
                  </a:lnTo>
                  <a:close/>
                </a:path>
                <a:path w="401954" h="1167129">
                  <a:moveTo>
                    <a:pt x="194161" y="892301"/>
                  </a:moveTo>
                  <a:lnTo>
                    <a:pt x="194309" y="892556"/>
                  </a:lnTo>
                  <a:lnTo>
                    <a:pt x="194161" y="892301"/>
                  </a:lnTo>
                  <a:close/>
                </a:path>
                <a:path w="401954" h="1167129">
                  <a:moveTo>
                    <a:pt x="172973" y="855979"/>
                  </a:moveTo>
                  <a:lnTo>
                    <a:pt x="173100" y="856233"/>
                  </a:lnTo>
                  <a:lnTo>
                    <a:pt x="172973" y="855979"/>
                  </a:lnTo>
                  <a:close/>
                </a:path>
                <a:path w="401954" h="1167129">
                  <a:moveTo>
                    <a:pt x="153035" y="819277"/>
                  </a:moveTo>
                  <a:lnTo>
                    <a:pt x="153162" y="819531"/>
                  </a:lnTo>
                  <a:lnTo>
                    <a:pt x="153035" y="819277"/>
                  </a:lnTo>
                  <a:close/>
                </a:path>
                <a:path w="401954" h="1167129">
                  <a:moveTo>
                    <a:pt x="134492" y="782193"/>
                  </a:moveTo>
                  <a:lnTo>
                    <a:pt x="134619" y="782574"/>
                  </a:lnTo>
                  <a:lnTo>
                    <a:pt x="134492" y="782193"/>
                  </a:lnTo>
                  <a:close/>
                </a:path>
                <a:path w="401954" h="1167129">
                  <a:moveTo>
                    <a:pt x="117367" y="744854"/>
                  </a:moveTo>
                  <a:lnTo>
                    <a:pt x="117475" y="745108"/>
                  </a:lnTo>
                  <a:lnTo>
                    <a:pt x="117367" y="744854"/>
                  </a:lnTo>
                  <a:close/>
                </a:path>
                <a:path w="401954" h="1167129">
                  <a:moveTo>
                    <a:pt x="101345" y="707135"/>
                  </a:moveTo>
                  <a:lnTo>
                    <a:pt x="101472" y="707516"/>
                  </a:lnTo>
                  <a:lnTo>
                    <a:pt x="101345" y="707135"/>
                  </a:lnTo>
                  <a:close/>
                </a:path>
                <a:path w="401954" h="1167129">
                  <a:moveTo>
                    <a:pt x="86867" y="669163"/>
                  </a:moveTo>
                  <a:lnTo>
                    <a:pt x="86867" y="669544"/>
                  </a:lnTo>
                  <a:lnTo>
                    <a:pt x="87013" y="669544"/>
                  </a:lnTo>
                  <a:lnTo>
                    <a:pt x="86867" y="669163"/>
                  </a:lnTo>
                  <a:close/>
                </a:path>
                <a:path w="401954" h="1167129">
                  <a:moveTo>
                    <a:pt x="73752" y="631333"/>
                  </a:moveTo>
                  <a:close/>
                </a:path>
                <a:path w="401954" h="1167129">
                  <a:moveTo>
                    <a:pt x="73669" y="631063"/>
                  </a:moveTo>
                  <a:lnTo>
                    <a:pt x="73752" y="631333"/>
                  </a:lnTo>
                  <a:lnTo>
                    <a:pt x="73669" y="631063"/>
                  </a:lnTo>
                  <a:close/>
                </a:path>
                <a:path w="401954" h="1167129">
                  <a:moveTo>
                    <a:pt x="61906" y="592835"/>
                  </a:moveTo>
                  <a:lnTo>
                    <a:pt x="61975" y="593089"/>
                  </a:lnTo>
                  <a:lnTo>
                    <a:pt x="61906" y="592835"/>
                  </a:lnTo>
                  <a:close/>
                </a:path>
                <a:path w="401954" h="1167129">
                  <a:moveTo>
                    <a:pt x="51502" y="554608"/>
                  </a:moveTo>
                  <a:lnTo>
                    <a:pt x="51562" y="554863"/>
                  </a:lnTo>
                  <a:lnTo>
                    <a:pt x="51502" y="554608"/>
                  </a:lnTo>
                  <a:close/>
                </a:path>
                <a:path w="401954" h="1167129">
                  <a:moveTo>
                    <a:pt x="42544" y="516254"/>
                  </a:moveTo>
                  <a:lnTo>
                    <a:pt x="42544" y="516508"/>
                  </a:lnTo>
                  <a:lnTo>
                    <a:pt x="42544" y="516254"/>
                  </a:lnTo>
                  <a:close/>
                </a:path>
                <a:path w="401954" h="1167129">
                  <a:moveTo>
                    <a:pt x="35010" y="477900"/>
                  </a:moveTo>
                  <a:lnTo>
                    <a:pt x="35051" y="478154"/>
                  </a:lnTo>
                  <a:lnTo>
                    <a:pt x="35010" y="477900"/>
                  </a:lnTo>
                  <a:close/>
                </a:path>
                <a:path w="401954" h="1167129">
                  <a:moveTo>
                    <a:pt x="28828" y="439674"/>
                  </a:moveTo>
                  <a:lnTo>
                    <a:pt x="28828" y="439927"/>
                  </a:lnTo>
                  <a:lnTo>
                    <a:pt x="28828" y="439674"/>
                  </a:lnTo>
                  <a:close/>
                </a:path>
                <a:path w="401954" h="1167129">
                  <a:moveTo>
                    <a:pt x="24129" y="401574"/>
                  </a:moveTo>
                  <a:lnTo>
                    <a:pt x="24129" y="401954"/>
                  </a:lnTo>
                  <a:lnTo>
                    <a:pt x="24129" y="401574"/>
                  </a:lnTo>
                  <a:close/>
                </a:path>
                <a:path w="401954" h="1167129">
                  <a:moveTo>
                    <a:pt x="20954" y="363600"/>
                  </a:moveTo>
                  <a:lnTo>
                    <a:pt x="20954" y="363981"/>
                  </a:lnTo>
                  <a:lnTo>
                    <a:pt x="20954" y="363600"/>
                  </a:lnTo>
                  <a:close/>
                </a:path>
                <a:path w="401954" h="1167129">
                  <a:moveTo>
                    <a:pt x="19301" y="326009"/>
                  </a:moveTo>
                  <a:lnTo>
                    <a:pt x="19303" y="326389"/>
                  </a:lnTo>
                  <a:lnTo>
                    <a:pt x="19301" y="326009"/>
                  </a:lnTo>
                  <a:close/>
                </a:path>
                <a:path w="401954" h="1167129">
                  <a:moveTo>
                    <a:pt x="19062" y="288671"/>
                  </a:moveTo>
                  <a:lnTo>
                    <a:pt x="19052" y="288988"/>
                  </a:lnTo>
                  <a:lnTo>
                    <a:pt x="19062" y="288671"/>
                  </a:lnTo>
                  <a:close/>
                </a:path>
                <a:path w="401954" h="1167129">
                  <a:moveTo>
                    <a:pt x="20360" y="251587"/>
                  </a:moveTo>
                  <a:lnTo>
                    <a:pt x="20319" y="252094"/>
                  </a:lnTo>
                  <a:lnTo>
                    <a:pt x="20360" y="251587"/>
                  </a:lnTo>
                  <a:close/>
                </a:path>
                <a:path w="401954" h="1167129">
                  <a:moveTo>
                    <a:pt x="23240" y="215137"/>
                  </a:moveTo>
                  <a:lnTo>
                    <a:pt x="23113" y="215518"/>
                  </a:lnTo>
                  <a:lnTo>
                    <a:pt x="23240" y="215137"/>
                  </a:lnTo>
                  <a:close/>
                </a:path>
                <a:path w="401954" h="1167129">
                  <a:moveTo>
                    <a:pt x="27558" y="178942"/>
                  </a:moveTo>
                  <a:lnTo>
                    <a:pt x="27431" y="179324"/>
                  </a:lnTo>
                  <a:lnTo>
                    <a:pt x="27558" y="178942"/>
                  </a:lnTo>
                  <a:close/>
                </a:path>
                <a:path w="401954" h="1167129">
                  <a:moveTo>
                    <a:pt x="33527" y="143255"/>
                  </a:moveTo>
                  <a:lnTo>
                    <a:pt x="33400" y="143637"/>
                  </a:lnTo>
                  <a:lnTo>
                    <a:pt x="33527" y="143255"/>
                  </a:lnTo>
                  <a:close/>
                </a:path>
                <a:path w="401954" h="1167129">
                  <a:moveTo>
                    <a:pt x="41027" y="108076"/>
                  </a:moveTo>
                  <a:lnTo>
                    <a:pt x="40893" y="108076"/>
                  </a:lnTo>
                  <a:lnTo>
                    <a:pt x="40893" y="108585"/>
                  </a:lnTo>
                  <a:lnTo>
                    <a:pt x="41027" y="108076"/>
                  </a:lnTo>
                  <a:close/>
                </a:path>
                <a:path w="401954" h="1167129">
                  <a:moveTo>
                    <a:pt x="50037" y="73660"/>
                  </a:moveTo>
                  <a:lnTo>
                    <a:pt x="49910" y="74040"/>
                  </a:lnTo>
                  <a:lnTo>
                    <a:pt x="50037" y="73660"/>
                  </a:lnTo>
                  <a:close/>
                </a:path>
                <a:path w="401954" h="1167129">
                  <a:moveTo>
                    <a:pt x="60767" y="39750"/>
                  </a:moveTo>
                  <a:lnTo>
                    <a:pt x="60578" y="40259"/>
                  </a:lnTo>
                  <a:lnTo>
                    <a:pt x="60767" y="39750"/>
                  </a:lnTo>
                  <a:close/>
                </a:path>
              </a:pathLst>
            </a:custGeom>
            <a:solidFill>
              <a:srgbClr val="7573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880103" y="2305812"/>
              <a:ext cx="1306195" cy="1071880"/>
            </a:xfrm>
            <a:custGeom>
              <a:avLst/>
              <a:gdLst/>
              <a:ahLst/>
              <a:cxnLst/>
              <a:rect l="l" t="t" r="r" b="b"/>
              <a:pathLst>
                <a:path w="1306195" h="1071879">
                  <a:moveTo>
                    <a:pt x="0" y="0"/>
                  </a:moveTo>
                  <a:lnTo>
                    <a:pt x="951865" y="924051"/>
                  </a:lnTo>
                  <a:lnTo>
                    <a:pt x="1306068" y="1071372"/>
                  </a:lnTo>
                  <a:lnTo>
                    <a:pt x="485013" y="7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8E9C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271771" y="1240536"/>
              <a:ext cx="1300480" cy="2136775"/>
            </a:xfrm>
            <a:custGeom>
              <a:avLst/>
              <a:gdLst/>
              <a:ahLst/>
              <a:cxnLst/>
              <a:rect l="l" t="t" r="r" b="b"/>
              <a:pathLst>
                <a:path w="1300479" h="2136775">
                  <a:moveTo>
                    <a:pt x="910716" y="0"/>
                  </a:moveTo>
                  <a:lnTo>
                    <a:pt x="0" y="1068324"/>
                  </a:lnTo>
                  <a:lnTo>
                    <a:pt x="910716" y="2136648"/>
                  </a:lnTo>
                  <a:lnTo>
                    <a:pt x="1299972" y="1065911"/>
                  </a:lnTo>
                  <a:lnTo>
                    <a:pt x="910716" y="0"/>
                  </a:lnTo>
                  <a:close/>
                </a:path>
              </a:pathLst>
            </a:custGeom>
            <a:solidFill>
              <a:srgbClr val="7E7E7E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350763" y="1511808"/>
              <a:ext cx="728980" cy="1590040"/>
            </a:xfrm>
            <a:custGeom>
              <a:avLst/>
              <a:gdLst/>
              <a:ahLst/>
              <a:cxnLst/>
              <a:rect l="l" t="t" r="r" b="b"/>
              <a:pathLst>
                <a:path w="728979" h="1590039">
                  <a:moveTo>
                    <a:pt x="491236" y="0"/>
                  </a:moveTo>
                  <a:lnTo>
                    <a:pt x="488188" y="4699"/>
                  </a:lnTo>
                  <a:lnTo>
                    <a:pt x="212851" y="453770"/>
                  </a:lnTo>
                  <a:lnTo>
                    <a:pt x="0" y="797178"/>
                  </a:lnTo>
                  <a:lnTo>
                    <a:pt x="225044" y="1161795"/>
                  </a:lnTo>
                  <a:lnTo>
                    <a:pt x="488188" y="1589531"/>
                  </a:lnTo>
                  <a:lnTo>
                    <a:pt x="728472" y="808989"/>
                  </a:lnTo>
                  <a:lnTo>
                    <a:pt x="491236" y="0"/>
                  </a:lnTo>
                  <a:close/>
                </a:path>
              </a:pathLst>
            </a:custGeom>
            <a:solidFill>
              <a:srgbClr val="7E1735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620768" y="1242059"/>
              <a:ext cx="1226820" cy="2129155"/>
            </a:xfrm>
            <a:custGeom>
              <a:avLst/>
              <a:gdLst/>
              <a:ahLst/>
              <a:cxnLst/>
              <a:rect l="l" t="t" r="r" b="b"/>
              <a:pathLst>
                <a:path w="1226820" h="2129154">
                  <a:moveTo>
                    <a:pt x="1226820" y="1853438"/>
                  </a:moveTo>
                  <a:lnTo>
                    <a:pt x="738886" y="1061212"/>
                  </a:lnTo>
                  <a:lnTo>
                    <a:pt x="736155" y="1061199"/>
                  </a:lnTo>
                  <a:lnTo>
                    <a:pt x="1222248" y="270891"/>
                  </a:lnTo>
                  <a:lnTo>
                    <a:pt x="731774" y="0"/>
                  </a:lnTo>
                  <a:lnTo>
                    <a:pt x="0" y="1064768"/>
                  </a:lnTo>
                  <a:lnTo>
                    <a:pt x="10985" y="1064831"/>
                  </a:lnTo>
                  <a:lnTo>
                    <a:pt x="738886" y="2129028"/>
                  </a:lnTo>
                  <a:lnTo>
                    <a:pt x="1226820" y="1853438"/>
                  </a:lnTo>
                  <a:close/>
                </a:path>
              </a:pathLst>
            </a:custGeom>
            <a:solidFill>
              <a:srgbClr val="9F2B50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471160" y="1594103"/>
              <a:ext cx="1556385" cy="1437640"/>
            </a:xfrm>
            <a:custGeom>
              <a:avLst/>
              <a:gdLst/>
              <a:ahLst/>
              <a:cxnLst/>
              <a:rect l="l" t="t" r="r" b="b"/>
              <a:pathLst>
                <a:path w="1556384" h="1437639">
                  <a:moveTo>
                    <a:pt x="1556004" y="729996"/>
                  </a:moveTo>
                  <a:lnTo>
                    <a:pt x="1545666" y="730021"/>
                  </a:lnTo>
                  <a:lnTo>
                    <a:pt x="422402" y="0"/>
                  </a:lnTo>
                  <a:lnTo>
                    <a:pt x="3848" y="732409"/>
                  </a:lnTo>
                  <a:lnTo>
                    <a:pt x="0" y="732409"/>
                  </a:lnTo>
                  <a:lnTo>
                    <a:pt x="1917" y="735774"/>
                  </a:lnTo>
                  <a:lnTo>
                    <a:pt x="0" y="739140"/>
                  </a:lnTo>
                  <a:lnTo>
                    <a:pt x="3848" y="739140"/>
                  </a:lnTo>
                  <a:lnTo>
                    <a:pt x="404241" y="1437132"/>
                  </a:lnTo>
                  <a:lnTo>
                    <a:pt x="1545005" y="736752"/>
                  </a:lnTo>
                  <a:lnTo>
                    <a:pt x="1556004" y="736727"/>
                  </a:lnTo>
                  <a:lnTo>
                    <a:pt x="1550670" y="733272"/>
                  </a:lnTo>
                  <a:lnTo>
                    <a:pt x="1556004" y="729996"/>
                  </a:lnTo>
                  <a:close/>
                </a:path>
              </a:pathLst>
            </a:custGeom>
            <a:solidFill>
              <a:srgbClr val="7E1735">
                <a:alpha val="890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422392" y="2007107"/>
              <a:ext cx="1557655" cy="1355090"/>
            </a:xfrm>
            <a:custGeom>
              <a:avLst/>
              <a:gdLst/>
              <a:ahLst/>
              <a:cxnLst/>
              <a:rect l="l" t="t" r="r" b="b"/>
              <a:pathLst>
                <a:path w="1557654" h="1355089">
                  <a:moveTo>
                    <a:pt x="501269" y="1316736"/>
                  </a:moveTo>
                  <a:lnTo>
                    <a:pt x="499986" y="1310386"/>
                  </a:lnTo>
                  <a:lnTo>
                    <a:pt x="498271" y="1301889"/>
                  </a:lnTo>
                  <a:lnTo>
                    <a:pt x="490118" y="1289786"/>
                  </a:lnTo>
                  <a:lnTo>
                    <a:pt x="478015" y="1281633"/>
                  </a:lnTo>
                  <a:lnTo>
                    <a:pt x="463169" y="1278636"/>
                  </a:lnTo>
                  <a:lnTo>
                    <a:pt x="448373" y="1281633"/>
                  </a:lnTo>
                  <a:lnTo>
                    <a:pt x="436257" y="1289786"/>
                  </a:lnTo>
                  <a:lnTo>
                    <a:pt x="428066" y="1301889"/>
                  </a:lnTo>
                  <a:lnTo>
                    <a:pt x="426351" y="1310386"/>
                  </a:lnTo>
                  <a:lnTo>
                    <a:pt x="0" y="1310386"/>
                  </a:lnTo>
                  <a:lnTo>
                    <a:pt x="0" y="1323086"/>
                  </a:lnTo>
                  <a:lnTo>
                    <a:pt x="426339" y="1323086"/>
                  </a:lnTo>
                  <a:lnTo>
                    <a:pt x="428066" y="1331595"/>
                  </a:lnTo>
                  <a:lnTo>
                    <a:pt x="436257" y="1343698"/>
                  </a:lnTo>
                  <a:lnTo>
                    <a:pt x="448373" y="1351851"/>
                  </a:lnTo>
                  <a:lnTo>
                    <a:pt x="463169" y="1354836"/>
                  </a:lnTo>
                  <a:lnTo>
                    <a:pt x="478015" y="1351851"/>
                  </a:lnTo>
                  <a:lnTo>
                    <a:pt x="490118" y="1343698"/>
                  </a:lnTo>
                  <a:lnTo>
                    <a:pt x="498271" y="1331595"/>
                  </a:lnTo>
                  <a:lnTo>
                    <a:pt x="499986" y="1323086"/>
                  </a:lnTo>
                  <a:lnTo>
                    <a:pt x="501269" y="1316736"/>
                  </a:lnTo>
                  <a:close/>
                </a:path>
                <a:path w="1557654" h="1355089">
                  <a:moveTo>
                    <a:pt x="1557401" y="38100"/>
                  </a:moveTo>
                  <a:lnTo>
                    <a:pt x="1556118" y="31750"/>
                  </a:lnTo>
                  <a:lnTo>
                    <a:pt x="1554403" y="23253"/>
                  </a:lnTo>
                  <a:lnTo>
                    <a:pt x="1546250" y="11150"/>
                  </a:lnTo>
                  <a:lnTo>
                    <a:pt x="1534147" y="2997"/>
                  </a:lnTo>
                  <a:lnTo>
                    <a:pt x="1519301" y="0"/>
                  </a:lnTo>
                  <a:lnTo>
                    <a:pt x="1504505" y="2997"/>
                  </a:lnTo>
                  <a:lnTo>
                    <a:pt x="1492389" y="11150"/>
                  </a:lnTo>
                  <a:lnTo>
                    <a:pt x="1484198" y="23253"/>
                  </a:lnTo>
                  <a:lnTo>
                    <a:pt x="1482483" y="31750"/>
                  </a:lnTo>
                  <a:lnTo>
                    <a:pt x="1056132" y="31750"/>
                  </a:lnTo>
                  <a:lnTo>
                    <a:pt x="1056132" y="44450"/>
                  </a:lnTo>
                  <a:lnTo>
                    <a:pt x="1482471" y="44450"/>
                  </a:lnTo>
                  <a:lnTo>
                    <a:pt x="1484198" y="52959"/>
                  </a:lnTo>
                  <a:lnTo>
                    <a:pt x="1492389" y="65062"/>
                  </a:lnTo>
                  <a:lnTo>
                    <a:pt x="1504505" y="73215"/>
                  </a:lnTo>
                  <a:lnTo>
                    <a:pt x="1519301" y="76200"/>
                  </a:lnTo>
                  <a:lnTo>
                    <a:pt x="1534147" y="73215"/>
                  </a:lnTo>
                  <a:lnTo>
                    <a:pt x="1546250" y="65062"/>
                  </a:lnTo>
                  <a:lnTo>
                    <a:pt x="1554403" y="52959"/>
                  </a:lnTo>
                  <a:lnTo>
                    <a:pt x="1556118" y="44450"/>
                  </a:lnTo>
                  <a:lnTo>
                    <a:pt x="1557401" y="38100"/>
                  </a:lnTo>
                  <a:close/>
                </a:path>
              </a:pathLst>
            </a:custGeom>
            <a:solidFill>
              <a:srgbClr val="83817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2364485" y="5454192"/>
            <a:ext cx="9963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5529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C00508"/>
                </a:solidFill>
                <a:latin typeface="TeXGyreAdventor"/>
                <a:cs typeface="TeXGyreAdventor"/>
              </a:rPr>
              <a:t>Ri</a:t>
            </a:r>
            <a:r>
              <a:rPr dirty="0" sz="1600" spc="-5" b="1">
                <a:solidFill>
                  <a:srgbClr val="C00508"/>
                </a:solidFill>
                <a:latin typeface="TeXGyreAdventor"/>
                <a:cs typeface="TeXGyreAdventor"/>
              </a:rPr>
              <a:t>s</a:t>
            </a:r>
            <a:r>
              <a:rPr dirty="0" sz="1600" spc="-10" b="1">
                <a:solidFill>
                  <a:srgbClr val="C00508"/>
                </a:solidFill>
                <a:latin typeface="TeXGyreAdventor"/>
                <a:cs typeface="TeXGyreAdventor"/>
              </a:rPr>
              <a:t>co  </a:t>
            </a:r>
            <a:r>
              <a:rPr dirty="0" sz="1600" spc="-10" b="1">
                <a:solidFill>
                  <a:srgbClr val="C00508"/>
                </a:solidFill>
                <a:latin typeface="TeXGyreAdventor"/>
                <a:cs typeface="TeXGyreAdventor"/>
              </a:rPr>
              <a:t>p</a:t>
            </a:r>
            <a:r>
              <a:rPr dirty="0" sz="1600" b="1">
                <a:solidFill>
                  <a:srgbClr val="C00508"/>
                </a:solidFill>
                <a:latin typeface="TeXGyreAdventor"/>
                <a:cs typeface="TeXGyreAdventor"/>
              </a:rPr>
              <a:t>r</a:t>
            </a:r>
            <a:r>
              <a:rPr dirty="0" sz="1600" spc="-10" b="1">
                <a:solidFill>
                  <a:srgbClr val="C00508"/>
                </a:solidFill>
                <a:latin typeface="TeXGyreAdventor"/>
                <a:cs typeface="TeXGyreAdventor"/>
              </a:rPr>
              <a:t>ojet</a:t>
            </a:r>
            <a:r>
              <a:rPr dirty="0" sz="1600" spc="-5" b="1">
                <a:solidFill>
                  <a:srgbClr val="C00508"/>
                </a:solidFill>
                <a:latin typeface="TeXGyreAdventor"/>
                <a:cs typeface="TeXGyreAdventor"/>
              </a:rPr>
              <a:t>a</a:t>
            </a:r>
            <a:r>
              <a:rPr dirty="0" sz="1600" spc="-10" b="1">
                <a:solidFill>
                  <a:srgbClr val="C00508"/>
                </a:solidFill>
                <a:latin typeface="TeXGyreAdventor"/>
                <a:cs typeface="TeXGyreAdventor"/>
              </a:rPr>
              <a:t>do</a:t>
            </a:r>
            <a:endParaRPr sz="1600">
              <a:latin typeface="TeXGyreAdventor"/>
              <a:cs typeface="TeXGyreAdventor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33692" y="5666333"/>
            <a:ext cx="9969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315F"/>
                </a:solidFill>
                <a:latin typeface="TeXGyreAdventor"/>
                <a:cs typeface="TeXGyreAdventor"/>
              </a:rPr>
              <a:t>Retorno  </a:t>
            </a:r>
            <a:r>
              <a:rPr dirty="0" sz="1600" spc="-5" b="1">
                <a:solidFill>
                  <a:srgbClr val="00315F"/>
                </a:solidFill>
                <a:latin typeface="TeXGyreAdventor"/>
                <a:cs typeface="TeXGyreAdventor"/>
              </a:rPr>
              <a:t>p</a:t>
            </a:r>
            <a:r>
              <a:rPr dirty="0" sz="1600" spc="-5" b="1">
                <a:solidFill>
                  <a:srgbClr val="00315F"/>
                </a:solidFill>
                <a:latin typeface="TeXGyreAdventor"/>
                <a:cs typeface="TeXGyreAdventor"/>
              </a:rPr>
              <a:t>r</a:t>
            </a:r>
            <a:r>
              <a:rPr dirty="0" sz="1600" spc="-10" b="1">
                <a:solidFill>
                  <a:srgbClr val="00315F"/>
                </a:solidFill>
                <a:latin typeface="TeXGyreAdventor"/>
                <a:cs typeface="TeXGyreAdventor"/>
              </a:rPr>
              <a:t>o</a:t>
            </a:r>
            <a:r>
              <a:rPr dirty="0" sz="1600" spc="-5" b="1">
                <a:solidFill>
                  <a:srgbClr val="00315F"/>
                </a:solidFill>
                <a:latin typeface="TeXGyreAdventor"/>
                <a:cs typeface="TeXGyreAdventor"/>
              </a:rPr>
              <a:t>j</a:t>
            </a:r>
            <a:r>
              <a:rPr dirty="0" sz="1600" spc="-10" b="1">
                <a:solidFill>
                  <a:srgbClr val="00315F"/>
                </a:solidFill>
                <a:latin typeface="TeXGyreAdventor"/>
                <a:cs typeface="TeXGyreAdventor"/>
              </a:rPr>
              <a:t>et</a:t>
            </a:r>
            <a:r>
              <a:rPr dirty="0" sz="1600" b="1">
                <a:solidFill>
                  <a:srgbClr val="00315F"/>
                </a:solidFill>
                <a:latin typeface="TeXGyreAdventor"/>
                <a:cs typeface="TeXGyreAdventor"/>
              </a:rPr>
              <a:t>a</a:t>
            </a:r>
            <a:r>
              <a:rPr dirty="0" sz="1600" spc="-5" b="1">
                <a:solidFill>
                  <a:srgbClr val="00315F"/>
                </a:solidFill>
                <a:latin typeface="TeXGyreAdventor"/>
                <a:cs typeface="TeXGyreAdventor"/>
              </a:rPr>
              <a:t>do</a:t>
            </a:r>
            <a:endParaRPr sz="1600">
              <a:latin typeface="TeXGyreAdventor"/>
              <a:cs typeface="TeXGyreAdventor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72073" y="4447413"/>
            <a:ext cx="12611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585858"/>
                </a:solidFill>
                <a:latin typeface="TeXGyreAdventor"/>
                <a:cs typeface="TeXGyreAdventor"/>
              </a:rPr>
              <a:t>Projeção  </a:t>
            </a:r>
            <a:r>
              <a:rPr dirty="0" sz="1600" spc="-10" b="1">
                <a:solidFill>
                  <a:srgbClr val="585858"/>
                </a:solidFill>
                <a:latin typeface="TeXGyreAdventor"/>
                <a:cs typeface="TeXGyreAdventor"/>
              </a:rPr>
              <a:t>co</a:t>
            </a:r>
            <a:r>
              <a:rPr dirty="0" sz="1600" spc="-5" b="1">
                <a:solidFill>
                  <a:srgbClr val="585858"/>
                </a:solidFill>
                <a:latin typeface="TeXGyreAdventor"/>
                <a:cs typeface="TeXGyreAdventor"/>
              </a:rPr>
              <a:t>n</a:t>
            </a:r>
            <a:r>
              <a:rPr dirty="0" sz="1600" b="1">
                <a:solidFill>
                  <a:srgbClr val="585858"/>
                </a:solidFill>
                <a:latin typeface="TeXGyreAdventor"/>
                <a:cs typeface="TeXGyreAdventor"/>
              </a:rPr>
              <a:t>s</a:t>
            </a:r>
            <a:r>
              <a:rPr dirty="0" sz="1600" spc="-10" b="1">
                <a:solidFill>
                  <a:srgbClr val="585858"/>
                </a:solidFill>
                <a:latin typeface="TeXGyreAdventor"/>
                <a:cs typeface="TeXGyreAdventor"/>
              </a:rPr>
              <a:t>oli</a:t>
            </a:r>
            <a:r>
              <a:rPr dirty="0" sz="1600" b="1">
                <a:solidFill>
                  <a:srgbClr val="585858"/>
                </a:solidFill>
                <a:latin typeface="TeXGyreAdventor"/>
                <a:cs typeface="TeXGyreAdventor"/>
              </a:rPr>
              <a:t>d</a:t>
            </a:r>
            <a:r>
              <a:rPr dirty="0" sz="1600" spc="-5" b="1">
                <a:solidFill>
                  <a:srgbClr val="585858"/>
                </a:solidFill>
                <a:latin typeface="TeXGyreAdventor"/>
                <a:cs typeface="TeXGyreAdventor"/>
              </a:rPr>
              <a:t>ada</a:t>
            </a:r>
            <a:endParaRPr sz="1600">
              <a:latin typeface="TeXGyreAdventor"/>
              <a:cs typeface="TeXGyreAdventor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35090" y="2973146"/>
            <a:ext cx="1654810" cy="6972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299"/>
              </a:lnSpc>
              <a:spcBef>
                <a:spcPts val="90"/>
              </a:spcBef>
            </a:pPr>
            <a:r>
              <a:rPr dirty="0" sz="1600" spc="-5" b="1">
                <a:solidFill>
                  <a:srgbClr val="9F2B50"/>
                </a:solidFill>
                <a:latin typeface="TeXGyreAdventor"/>
                <a:cs typeface="TeXGyreAdventor"/>
              </a:rPr>
              <a:t>Funda</a:t>
            </a:r>
            <a:r>
              <a:rPr dirty="0" sz="1600" spc="-5" b="1">
                <a:solidFill>
                  <a:srgbClr val="9F2B50"/>
                </a:solidFill>
                <a:latin typeface="TeXGyreAdventor"/>
                <a:cs typeface="TeXGyreAdventor"/>
              </a:rPr>
              <a:t>m</a:t>
            </a:r>
            <a:r>
              <a:rPr dirty="0" sz="1600" spc="-10" b="1">
                <a:solidFill>
                  <a:srgbClr val="9F2B50"/>
                </a:solidFill>
                <a:latin typeface="TeXGyreAdventor"/>
                <a:cs typeface="TeXGyreAdventor"/>
              </a:rPr>
              <a:t>e</a:t>
            </a:r>
            <a:r>
              <a:rPr dirty="0" sz="1600" spc="-10" b="1">
                <a:solidFill>
                  <a:srgbClr val="9F2B50"/>
                </a:solidFill>
                <a:latin typeface="TeXGyreAdventor"/>
                <a:cs typeface="TeXGyreAdventor"/>
              </a:rPr>
              <a:t>ntali</a:t>
            </a:r>
            <a:r>
              <a:rPr dirty="0" sz="1600" b="1">
                <a:solidFill>
                  <a:srgbClr val="9F2B50"/>
                </a:solidFill>
                <a:latin typeface="TeXGyreAdventor"/>
                <a:cs typeface="TeXGyreAdventor"/>
              </a:rPr>
              <a:t>s</a:t>
            </a:r>
            <a:r>
              <a:rPr dirty="0" sz="1600" spc="-5" b="1">
                <a:solidFill>
                  <a:srgbClr val="9F2B50"/>
                </a:solidFill>
                <a:latin typeface="TeXGyreAdventor"/>
                <a:cs typeface="TeXGyreAdventor"/>
              </a:rPr>
              <a:t>ta  </a:t>
            </a: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Análise </a:t>
            </a:r>
            <a:r>
              <a:rPr dirty="0" sz="1400" b="1">
                <a:solidFill>
                  <a:srgbClr val="585858"/>
                </a:solidFill>
                <a:latin typeface="TeXGyreAdventor"/>
                <a:cs typeface="TeXGyreAdventor"/>
              </a:rPr>
              <a:t>de</a:t>
            </a:r>
            <a:r>
              <a:rPr dirty="0" sz="1400" spc="-70" b="1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400" spc="-5" b="1">
                <a:solidFill>
                  <a:srgbClr val="585858"/>
                </a:solidFill>
                <a:latin typeface="TeXGyreAdventor"/>
                <a:cs typeface="TeXGyreAdventor"/>
              </a:rPr>
              <a:t>cenário  </a:t>
            </a:r>
            <a:r>
              <a:rPr dirty="0" sz="1400" b="1">
                <a:solidFill>
                  <a:srgbClr val="585858"/>
                </a:solidFill>
                <a:latin typeface="TeXGyreAdventor"/>
                <a:cs typeface="TeXGyreAdventor"/>
              </a:rPr>
              <a:t>macro</a:t>
            </a:r>
            <a:endParaRPr sz="1400">
              <a:latin typeface="TeXGyreAdventor"/>
              <a:cs typeface="TeXGyreAdventor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54267" y="3166872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5">
                <a:moveTo>
                  <a:pt x="179832" y="0"/>
                </a:move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1"/>
                </a:lnTo>
                <a:lnTo>
                  <a:pt x="6424" y="227636"/>
                </a:lnTo>
                <a:lnTo>
                  <a:pt x="24553" y="270594"/>
                </a:lnTo>
                <a:lnTo>
                  <a:pt x="52673" y="306990"/>
                </a:lnTo>
                <a:lnTo>
                  <a:pt x="89069" y="335110"/>
                </a:lnTo>
                <a:lnTo>
                  <a:pt x="132027" y="353239"/>
                </a:lnTo>
                <a:lnTo>
                  <a:pt x="179832" y="359663"/>
                </a:lnTo>
                <a:lnTo>
                  <a:pt x="227636" y="353239"/>
                </a:lnTo>
                <a:lnTo>
                  <a:pt x="270594" y="335110"/>
                </a:lnTo>
                <a:lnTo>
                  <a:pt x="306990" y="306990"/>
                </a:lnTo>
                <a:lnTo>
                  <a:pt x="335110" y="270594"/>
                </a:lnTo>
                <a:lnTo>
                  <a:pt x="353239" y="227636"/>
                </a:lnTo>
                <a:lnTo>
                  <a:pt x="359664" y="179831"/>
                </a:lnTo>
                <a:lnTo>
                  <a:pt x="353239" y="132027"/>
                </a:lnTo>
                <a:lnTo>
                  <a:pt x="335110" y="89069"/>
                </a:lnTo>
                <a:lnTo>
                  <a:pt x="306990" y="52673"/>
                </a:lnTo>
                <a:lnTo>
                  <a:pt x="270594" y="24553"/>
                </a:lnTo>
                <a:lnTo>
                  <a:pt x="227636" y="6424"/>
                </a:lnTo>
                <a:lnTo>
                  <a:pt x="179832" y="0"/>
                </a:lnTo>
                <a:close/>
              </a:path>
            </a:pathLst>
          </a:custGeom>
          <a:solidFill>
            <a:srgbClr val="9F2B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6066790" y="3193160"/>
            <a:ext cx="1352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eXGyreAdventor"/>
                <a:cs typeface="TeXGyreAdventor"/>
              </a:rPr>
              <a:t>F</a:t>
            </a:r>
            <a:endParaRPr sz="1800">
              <a:latin typeface="TeXGyreAdventor"/>
              <a:cs typeface="TeXGyreAdventor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6318250" cy="546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pc="-5"/>
              <a:t>BRAM QAA </a:t>
            </a:r>
            <a:r>
              <a:rPr dirty="0"/>
              <a:t>- </a:t>
            </a:r>
            <a:r>
              <a:rPr dirty="0" spc="-30"/>
              <a:t>QUANTAMENTAL </a:t>
            </a:r>
            <a:r>
              <a:rPr dirty="0"/>
              <a:t>ASSET</a:t>
            </a:r>
            <a:r>
              <a:rPr dirty="0" spc="35"/>
              <a:t> </a:t>
            </a:r>
            <a:r>
              <a:rPr dirty="0" spc="-25"/>
              <a:t>ALLOCATION</a:t>
            </a:r>
          </a:p>
          <a:p>
            <a:pPr marL="12700">
              <a:lnSpc>
                <a:spcPts val="2050"/>
              </a:lnSpc>
            </a:pPr>
            <a:r>
              <a:rPr dirty="0" spc="-10" b="0">
                <a:latin typeface="Carlito"/>
                <a:cs typeface="Carlito"/>
              </a:rPr>
              <a:t>CONSTRUÇÃO </a:t>
            </a:r>
            <a:r>
              <a:rPr dirty="0" spc="-5" b="0">
                <a:latin typeface="Carlito"/>
                <a:cs typeface="Carlito"/>
              </a:rPr>
              <a:t>DOS </a:t>
            </a:r>
            <a:r>
              <a:rPr dirty="0" spc="-10" b="0">
                <a:latin typeface="Carlito"/>
                <a:cs typeface="Carlito"/>
              </a:rPr>
              <a:t>DADOS </a:t>
            </a:r>
            <a:r>
              <a:rPr dirty="0" spc="-35" b="0">
                <a:latin typeface="Carlito"/>
                <a:cs typeface="Carlito"/>
              </a:rPr>
              <a:t>PARA </a:t>
            </a:r>
            <a:r>
              <a:rPr dirty="0" spc="-10" b="0">
                <a:latin typeface="Carlito"/>
                <a:cs typeface="Carlito"/>
              </a:rPr>
              <a:t>PROCESSAMENTO </a:t>
            </a:r>
            <a:r>
              <a:rPr dirty="0" spc="-5" b="0">
                <a:latin typeface="Carlito"/>
                <a:cs typeface="Carlito"/>
              </a:rPr>
              <a:t>DO</a:t>
            </a:r>
            <a:r>
              <a:rPr dirty="0" spc="-10" b="0">
                <a:latin typeface="Carlito"/>
                <a:cs typeface="Carlito"/>
              </a:rPr>
              <a:t> </a:t>
            </a:r>
            <a:r>
              <a:rPr dirty="0" spc="-5" b="0">
                <a:latin typeface="Carlito"/>
                <a:cs typeface="Carlito"/>
              </a:rPr>
              <a:t>ALGORITMO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8303" y="1237488"/>
            <a:ext cx="8553450" cy="5621020"/>
            <a:chOff x="908303" y="1237488"/>
            <a:chExt cx="8553450" cy="5621020"/>
          </a:xfrm>
        </p:grpSpPr>
        <p:sp>
          <p:nvSpPr>
            <p:cNvPr id="3" name="object 3"/>
            <p:cNvSpPr/>
            <p:nvPr/>
          </p:nvSpPr>
          <p:spPr>
            <a:xfrm>
              <a:off x="4630674" y="1434846"/>
              <a:ext cx="4831080" cy="0"/>
            </a:xfrm>
            <a:custGeom>
              <a:avLst/>
              <a:gdLst/>
              <a:ahLst/>
              <a:cxnLst/>
              <a:rect l="l" t="t" r="r" b="b"/>
              <a:pathLst>
                <a:path w="4831080" h="0">
                  <a:moveTo>
                    <a:pt x="0" y="0"/>
                  </a:moveTo>
                  <a:lnTo>
                    <a:pt x="4831080" y="0"/>
                  </a:lnTo>
                </a:path>
              </a:pathLst>
            </a:custGeom>
            <a:ln w="32004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908303" y="1237488"/>
              <a:ext cx="5036820" cy="56205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0922" y="5651093"/>
              <a:ext cx="158750" cy="401955"/>
            </a:xfrm>
            <a:custGeom>
              <a:avLst/>
              <a:gdLst/>
              <a:ahLst/>
              <a:cxnLst/>
              <a:rect l="l" t="t" r="r" b="b"/>
              <a:pathLst>
                <a:path w="158750" h="401954">
                  <a:moveTo>
                    <a:pt x="44196" y="0"/>
                  </a:moveTo>
                  <a:lnTo>
                    <a:pt x="158623" y="0"/>
                  </a:lnTo>
                  <a:lnTo>
                    <a:pt x="158623" y="401726"/>
                  </a:lnTo>
                  <a:lnTo>
                    <a:pt x="82676" y="401726"/>
                  </a:lnTo>
                  <a:lnTo>
                    <a:pt x="82676" y="71818"/>
                  </a:lnTo>
                  <a:lnTo>
                    <a:pt x="0" y="71818"/>
                  </a:lnTo>
                  <a:lnTo>
                    <a:pt x="44196" y="0"/>
                  </a:lnTo>
                  <a:close/>
                </a:path>
              </a:pathLst>
            </a:custGeom>
            <a:ln w="15240">
              <a:solidFill>
                <a:srgbClr val="7E17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777230" y="4547361"/>
              <a:ext cx="278765" cy="412115"/>
            </a:xfrm>
            <a:custGeom>
              <a:avLst/>
              <a:gdLst/>
              <a:ahLst/>
              <a:cxnLst/>
              <a:rect l="l" t="t" r="r" b="b"/>
              <a:pathLst>
                <a:path w="278764" h="412114">
                  <a:moveTo>
                    <a:pt x="148844" y="0"/>
                  </a:moveTo>
                  <a:lnTo>
                    <a:pt x="198939" y="8626"/>
                  </a:lnTo>
                  <a:lnTo>
                    <a:pt x="238601" y="34226"/>
                  </a:lnTo>
                  <a:lnTo>
                    <a:pt x="265525" y="74511"/>
                  </a:lnTo>
                  <a:lnTo>
                    <a:pt x="274955" y="118999"/>
                  </a:lnTo>
                  <a:lnTo>
                    <a:pt x="273690" y="137241"/>
                  </a:lnTo>
                  <a:lnTo>
                    <a:pt x="263542" y="175773"/>
                  </a:lnTo>
                  <a:lnTo>
                    <a:pt x="242345" y="217612"/>
                  </a:lnTo>
                  <a:lnTo>
                    <a:pt x="205146" y="266328"/>
                  </a:lnTo>
                  <a:lnTo>
                    <a:pt x="135128" y="340994"/>
                  </a:lnTo>
                  <a:lnTo>
                    <a:pt x="278257" y="340994"/>
                  </a:lnTo>
                  <a:lnTo>
                    <a:pt x="278257" y="411733"/>
                  </a:lnTo>
                  <a:lnTo>
                    <a:pt x="0" y="411733"/>
                  </a:lnTo>
                  <a:lnTo>
                    <a:pt x="0" y="375157"/>
                  </a:lnTo>
                  <a:lnTo>
                    <a:pt x="124206" y="248538"/>
                  </a:lnTo>
                  <a:lnTo>
                    <a:pt x="144877" y="226818"/>
                  </a:lnTo>
                  <a:lnTo>
                    <a:pt x="174837" y="190138"/>
                  </a:lnTo>
                  <a:lnTo>
                    <a:pt x="195405" y="148780"/>
                  </a:lnTo>
                  <a:lnTo>
                    <a:pt x="199136" y="125094"/>
                  </a:lnTo>
                  <a:lnTo>
                    <a:pt x="198161" y="113974"/>
                  </a:lnTo>
                  <a:lnTo>
                    <a:pt x="175377" y="80019"/>
                  </a:lnTo>
                  <a:lnTo>
                    <a:pt x="143891" y="71500"/>
                  </a:lnTo>
                  <a:lnTo>
                    <a:pt x="132125" y="72643"/>
                  </a:lnTo>
                  <a:lnTo>
                    <a:pt x="95758" y="99764"/>
                  </a:lnTo>
                  <a:lnTo>
                    <a:pt x="85471" y="139573"/>
                  </a:lnTo>
                  <a:lnTo>
                    <a:pt x="10922" y="139573"/>
                  </a:lnTo>
                  <a:lnTo>
                    <a:pt x="22653" y="81438"/>
                  </a:lnTo>
                  <a:lnTo>
                    <a:pt x="51816" y="37211"/>
                  </a:lnTo>
                  <a:lnTo>
                    <a:pt x="94948" y="9270"/>
                  </a:lnTo>
                  <a:lnTo>
                    <a:pt x="120556" y="2313"/>
                  </a:lnTo>
                  <a:lnTo>
                    <a:pt x="148844" y="0"/>
                  </a:lnTo>
                  <a:close/>
                </a:path>
              </a:pathLst>
            </a:custGeom>
            <a:ln w="15240">
              <a:solidFill>
                <a:srgbClr val="9F2B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81928" y="3522852"/>
              <a:ext cx="277495" cy="422275"/>
            </a:xfrm>
            <a:custGeom>
              <a:avLst/>
              <a:gdLst/>
              <a:ahLst/>
              <a:cxnLst/>
              <a:rect l="l" t="t" r="r" b="b"/>
              <a:pathLst>
                <a:path w="277495" h="422275">
                  <a:moveTo>
                    <a:pt x="140081" y="0"/>
                  </a:moveTo>
                  <a:lnTo>
                    <a:pt x="185483" y="7826"/>
                  </a:lnTo>
                  <a:lnTo>
                    <a:pt x="222885" y="31369"/>
                  </a:lnTo>
                  <a:lnTo>
                    <a:pt x="248030" y="65690"/>
                  </a:lnTo>
                  <a:lnTo>
                    <a:pt x="256412" y="105918"/>
                  </a:lnTo>
                  <a:lnTo>
                    <a:pt x="255488" y="118987"/>
                  </a:lnTo>
                  <a:lnTo>
                    <a:pt x="241808" y="154813"/>
                  </a:lnTo>
                  <a:lnTo>
                    <a:pt x="212411" y="183245"/>
                  </a:lnTo>
                  <a:lnTo>
                    <a:pt x="199262" y="190627"/>
                  </a:lnTo>
                  <a:lnTo>
                    <a:pt x="216570" y="197080"/>
                  </a:lnTo>
                  <a:lnTo>
                    <a:pt x="256540" y="228727"/>
                  </a:lnTo>
                  <a:lnTo>
                    <a:pt x="275828" y="274875"/>
                  </a:lnTo>
                  <a:lnTo>
                    <a:pt x="277113" y="292735"/>
                  </a:lnTo>
                  <a:lnTo>
                    <a:pt x="274633" y="318740"/>
                  </a:lnTo>
                  <a:lnTo>
                    <a:pt x="254718" y="364511"/>
                  </a:lnTo>
                  <a:lnTo>
                    <a:pt x="215949" y="400730"/>
                  </a:lnTo>
                  <a:lnTo>
                    <a:pt x="165137" y="419538"/>
                  </a:lnTo>
                  <a:lnTo>
                    <a:pt x="135636" y="421894"/>
                  </a:lnTo>
                  <a:lnTo>
                    <a:pt x="107805" y="419679"/>
                  </a:lnTo>
                  <a:lnTo>
                    <a:pt x="60144" y="401962"/>
                  </a:lnTo>
                  <a:lnTo>
                    <a:pt x="24002" y="367222"/>
                  </a:lnTo>
                  <a:lnTo>
                    <a:pt x="3810" y="319077"/>
                  </a:lnTo>
                  <a:lnTo>
                    <a:pt x="0" y="290195"/>
                  </a:lnTo>
                  <a:lnTo>
                    <a:pt x="75565" y="290195"/>
                  </a:lnTo>
                  <a:lnTo>
                    <a:pt x="78779" y="304796"/>
                  </a:lnTo>
                  <a:lnTo>
                    <a:pt x="83470" y="317373"/>
                  </a:lnTo>
                  <a:lnTo>
                    <a:pt x="116316" y="347868"/>
                  </a:lnTo>
                  <a:lnTo>
                    <a:pt x="139826" y="351663"/>
                  </a:lnTo>
                  <a:lnTo>
                    <a:pt x="152610" y="350591"/>
                  </a:lnTo>
                  <a:lnTo>
                    <a:pt x="191891" y="325395"/>
                  </a:lnTo>
                  <a:lnTo>
                    <a:pt x="201803" y="292481"/>
                  </a:lnTo>
                  <a:lnTo>
                    <a:pt x="200306" y="279310"/>
                  </a:lnTo>
                  <a:lnTo>
                    <a:pt x="178054" y="246253"/>
                  </a:lnTo>
                  <a:lnTo>
                    <a:pt x="130548" y="228304"/>
                  </a:lnTo>
                  <a:lnTo>
                    <a:pt x="109474" y="226949"/>
                  </a:lnTo>
                  <a:lnTo>
                    <a:pt x="109474" y="161290"/>
                  </a:lnTo>
                  <a:lnTo>
                    <a:pt x="150622" y="152781"/>
                  </a:lnTo>
                  <a:lnTo>
                    <a:pt x="179070" y="119761"/>
                  </a:lnTo>
                  <a:lnTo>
                    <a:pt x="179070" y="111379"/>
                  </a:lnTo>
                  <a:lnTo>
                    <a:pt x="154400" y="76088"/>
                  </a:lnTo>
                  <a:lnTo>
                    <a:pt x="137541" y="73406"/>
                  </a:lnTo>
                  <a:lnTo>
                    <a:pt x="129540" y="74027"/>
                  </a:lnTo>
                  <a:lnTo>
                    <a:pt x="96583" y="94853"/>
                  </a:lnTo>
                  <a:lnTo>
                    <a:pt x="89535" y="109220"/>
                  </a:lnTo>
                  <a:lnTo>
                    <a:pt x="16001" y="109220"/>
                  </a:lnTo>
                  <a:lnTo>
                    <a:pt x="26908" y="69024"/>
                  </a:lnTo>
                  <a:lnTo>
                    <a:pt x="67482" y="21109"/>
                  </a:lnTo>
                  <a:lnTo>
                    <a:pt x="113532" y="2337"/>
                  </a:lnTo>
                  <a:lnTo>
                    <a:pt x="140081" y="0"/>
                  </a:lnTo>
                  <a:close/>
                </a:path>
              </a:pathLst>
            </a:custGeom>
            <a:ln w="15240">
              <a:solidFill>
                <a:srgbClr val="BB8E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792977" y="2470150"/>
              <a:ext cx="286385" cy="412115"/>
            </a:xfrm>
            <a:custGeom>
              <a:avLst/>
              <a:gdLst/>
              <a:ahLst/>
              <a:cxnLst/>
              <a:rect l="l" t="t" r="r" b="b"/>
              <a:pathLst>
                <a:path w="286385" h="412114">
                  <a:moveTo>
                    <a:pt x="175260" y="124078"/>
                  </a:moveTo>
                  <a:lnTo>
                    <a:pt x="83566" y="258699"/>
                  </a:lnTo>
                  <a:lnTo>
                    <a:pt x="175260" y="258699"/>
                  </a:lnTo>
                  <a:lnTo>
                    <a:pt x="175260" y="124078"/>
                  </a:lnTo>
                  <a:close/>
                </a:path>
                <a:path w="286385" h="412114">
                  <a:moveTo>
                    <a:pt x="173862" y="0"/>
                  </a:moveTo>
                  <a:lnTo>
                    <a:pt x="250062" y="0"/>
                  </a:lnTo>
                  <a:lnTo>
                    <a:pt x="250062" y="258699"/>
                  </a:lnTo>
                  <a:lnTo>
                    <a:pt x="285876" y="258699"/>
                  </a:lnTo>
                  <a:lnTo>
                    <a:pt x="285876" y="329438"/>
                  </a:lnTo>
                  <a:lnTo>
                    <a:pt x="250062" y="329438"/>
                  </a:lnTo>
                  <a:lnTo>
                    <a:pt x="250062" y="411861"/>
                  </a:lnTo>
                  <a:lnTo>
                    <a:pt x="175260" y="411861"/>
                  </a:lnTo>
                  <a:lnTo>
                    <a:pt x="175260" y="329438"/>
                  </a:lnTo>
                  <a:lnTo>
                    <a:pt x="0" y="329438"/>
                  </a:lnTo>
                  <a:lnTo>
                    <a:pt x="0" y="258699"/>
                  </a:lnTo>
                  <a:lnTo>
                    <a:pt x="173862" y="0"/>
                  </a:lnTo>
                  <a:close/>
                </a:path>
              </a:pathLst>
            </a:custGeom>
            <a:ln w="15240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183248" y="2437892"/>
            <a:ext cx="3499485" cy="3946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240">
              <a:lnSpc>
                <a:spcPts val="1680"/>
              </a:lnSpc>
              <a:spcBef>
                <a:spcPts val="105"/>
              </a:spcBef>
            </a:pPr>
            <a:r>
              <a:rPr dirty="0" sz="1400" b="1">
                <a:solidFill>
                  <a:srgbClr val="929292"/>
                </a:solidFill>
                <a:latin typeface="TeXGyreAdventor"/>
                <a:cs typeface="TeXGyreAdventor"/>
              </a:rPr>
              <a:t>Escolha do</a:t>
            </a:r>
            <a:r>
              <a:rPr dirty="0" sz="1400" spc="-30" b="1">
                <a:solidFill>
                  <a:srgbClr val="929292"/>
                </a:solidFill>
                <a:latin typeface="TeXGyreAdventor"/>
                <a:cs typeface="TeXGyreAdventor"/>
              </a:rPr>
              <a:t> </a:t>
            </a:r>
            <a:r>
              <a:rPr dirty="0" sz="1400" spc="-5" b="1">
                <a:solidFill>
                  <a:srgbClr val="929292"/>
                </a:solidFill>
                <a:latin typeface="TeXGyreAdventor"/>
                <a:cs typeface="TeXGyreAdventor"/>
              </a:rPr>
              <a:t>portfólio</a:t>
            </a:r>
            <a:endParaRPr sz="1400">
              <a:latin typeface="TeXGyreAdventor"/>
              <a:cs typeface="TeXGyreAdventor"/>
            </a:endParaRPr>
          </a:p>
          <a:p>
            <a:pPr marL="15240" marR="5080">
              <a:lnSpc>
                <a:spcPts val="1440"/>
              </a:lnSpc>
              <a:spcBef>
                <a:spcPts val="45"/>
              </a:spcBef>
            </a:pP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Gestão </a:t>
            </a:r>
            <a:r>
              <a:rPr dirty="0" sz="1200">
                <a:solidFill>
                  <a:srgbClr val="585858"/>
                </a:solidFill>
                <a:latin typeface="TeXGyreAdventor"/>
                <a:cs typeface="TeXGyreAdventor"/>
              </a:rPr>
              <a:t>escolhe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portfólio discricionariamente  observando </a:t>
            </a:r>
            <a:r>
              <a:rPr dirty="0" sz="1200">
                <a:solidFill>
                  <a:srgbClr val="585858"/>
                </a:solidFill>
                <a:latin typeface="TeXGyreAdventor"/>
                <a:cs typeface="TeXGyreAdventor"/>
              </a:rPr>
              <a:t>a inclinação da </a:t>
            </a: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fronteira eficiente 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vis-à-vis as</a:t>
            </a:r>
            <a:r>
              <a:rPr dirty="0" sz="1200" spc="15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incertezas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eXGyreAdventor"/>
              <a:cs typeface="TeXGyreAdventor"/>
            </a:endParaRPr>
          </a:p>
          <a:p>
            <a:pPr marL="15240">
              <a:lnSpc>
                <a:spcPts val="1680"/>
              </a:lnSpc>
            </a:pPr>
            <a:r>
              <a:rPr dirty="0" sz="1400" spc="-5" b="1">
                <a:solidFill>
                  <a:srgbClr val="BB8E9C"/>
                </a:solidFill>
                <a:latin typeface="TeXGyreAdventor"/>
                <a:cs typeface="TeXGyreAdventor"/>
              </a:rPr>
              <a:t>Fronteira</a:t>
            </a:r>
            <a:r>
              <a:rPr dirty="0" sz="1400" spc="-65" b="1">
                <a:solidFill>
                  <a:srgbClr val="BB8E9C"/>
                </a:solidFill>
                <a:latin typeface="TeXGyreAdventor"/>
                <a:cs typeface="TeXGyreAdventor"/>
              </a:rPr>
              <a:t> </a:t>
            </a:r>
            <a:r>
              <a:rPr dirty="0" sz="1400" b="1">
                <a:solidFill>
                  <a:srgbClr val="BB8E9C"/>
                </a:solidFill>
                <a:latin typeface="TeXGyreAdventor"/>
                <a:cs typeface="TeXGyreAdventor"/>
              </a:rPr>
              <a:t>eficiente</a:t>
            </a:r>
            <a:endParaRPr sz="1400">
              <a:latin typeface="TeXGyreAdventor"/>
              <a:cs typeface="TeXGyreAdventor"/>
            </a:endParaRPr>
          </a:p>
          <a:p>
            <a:pPr marL="15240">
              <a:lnSpc>
                <a:spcPts val="1440"/>
              </a:lnSpc>
            </a:pPr>
            <a:r>
              <a:rPr dirty="0" sz="1200" spc="-5" b="1">
                <a:solidFill>
                  <a:srgbClr val="585858"/>
                </a:solidFill>
                <a:latin typeface="TeXGyreAdventor"/>
                <a:cs typeface="TeXGyreAdventor"/>
              </a:rPr>
              <a:t>Quantitativo </a:t>
            </a:r>
            <a:r>
              <a:rPr dirty="0" sz="1200" b="1">
                <a:solidFill>
                  <a:srgbClr val="585858"/>
                </a:solidFill>
                <a:latin typeface="TeXGyreAdventor"/>
                <a:cs typeface="TeXGyreAdventor"/>
              </a:rPr>
              <a:t>+</a:t>
            </a:r>
            <a:r>
              <a:rPr dirty="0" sz="1200" spc="5" b="1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200" b="1">
                <a:solidFill>
                  <a:srgbClr val="585858"/>
                </a:solidFill>
                <a:latin typeface="TeXGyreAdventor"/>
                <a:cs typeface="TeXGyreAdventor"/>
              </a:rPr>
              <a:t>fundamentalista</a:t>
            </a:r>
            <a:endParaRPr sz="1200">
              <a:latin typeface="TeXGyreAdventor"/>
              <a:cs typeface="TeXGyreAdventor"/>
            </a:endParaRPr>
          </a:p>
          <a:p>
            <a:pPr marL="15240">
              <a:lnSpc>
                <a:spcPct val="100000"/>
              </a:lnSpc>
            </a:pP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Conjuga </a:t>
            </a: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retorno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e risco para gerar</a:t>
            </a:r>
            <a:r>
              <a:rPr dirty="0" sz="1200" spc="114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fronteira</a:t>
            </a:r>
            <a:endParaRPr sz="1200">
              <a:latin typeface="TeXGyreAdventor"/>
              <a:cs typeface="TeXGyreAdventor"/>
            </a:endParaRPr>
          </a:p>
          <a:p>
            <a:pPr marL="15240">
              <a:lnSpc>
                <a:spcPct val="100000"/>
              </a:lnSpc>
            </a:pP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eficiente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eXGyreAdventor"/>
              <a:cs typeface="TeXGyreAdventor"/>
            </a:endParaRPr>
          </a:p>
          <a:p>
            <a:pPr marL="26670">
              <a:lnSpc>
                <a:spcPts val="1680"/>
              </a:lnSpc>
            </a:pPr>
            <a:r>
              <a:rPr dirty="0" sz="1400" spc="-5" b="1">
                <a:solidFill>
                  <a:srgbClr val="9F2B50"/>
                </a:solidFill>
                <a:latin typeface="TeXGyreAdventor"/>
                <a:cs typeface="TeXGyreAdventor"/>
              </a:rPr>
              <a:t>Projeção </a:t>
            </a:r>
            <a:r>
              <a:rPr dirty="0" sz="1400" b="1">
                <a:solidFill>
                  <a:srgbClr val="9F2B50"/>
                </a:solidFill>
                <a:latin typeface="TeXGyreAdventor"/>
                <a:cs typeface="TeXGyreAdventor"/>
              </a:rPr>
              <a:t>de</a:t>
            </a:r>
            <a:r>
              <a:rPr dirty="0" sz="1400" spc="-5" b="1">
                <a:solidFill>
                  <a:srgbClr val="9F2B50"/>
                </a:solidFill>
                <a:latin typeface="TeXGyreAdventor"/>
                <a:cs typeface="TeXGyreAdventor"/>
              </a:rPr>
              <a:t> retornos</a:t>
            </a:r>
            <a:endParaRPr sz="1400">
              <a:latin typeface="TeXGyreAdventor"/>
              <a:cs typeface="TeXGyreAdventor"/>
            </a:endParaRPr>
          </a:p>
          <a:p>
            <a:pPr marL="26670">
              <a:lnSpc>
                <a:spcPts val="1440"/>
              </a:lnSpc>
            </a:pPr>
            <a:r>
              <a:rPr dirty="0" sz="1200" b="1">
                <a:solidFill>
                  <a:srgbClr val="585858"/>
                </a:solidFill>
                <a:latin typeface="TeXGyreAdventor"/>
                <a:cs typeface="TeXGyreAdventor"/>
              </a:rPr>
              <a:t>Fundamentalista</a:t>
            </a:r>
            <a:endParaRPr sz="1200">
              <a:latin typeface="TeXGyreAdventor"/>
              <a:cs typeface="TeXGyreAdventor"/>
            </a:endParaRPr>
          </a:p>
          <a:p>
            <a:pPr marL="26670" marR="262890">
              <a:lnSpc>
                <a:spcPct val="100000"/>
              </a:lnSpc>
            </a:pP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Projeções </a:t>
            </a:r>
            <a:r>
              <a:rPr dirty="0" sz="1200">
                <a:solidFill>
                  <a:srgbClr val="585858"/>
                </a:solidFill>
                <a:latin typeface="TeXGyreAdventor"/>
                <a:cs typeface="TeXGyreAdventor"/>
              </a:rPr>
              <a:t>de </a:t>
            </a: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retornos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dos </a:t>
            </a: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ativos 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(fundamentalista com cenários e</a:t>
            </a:r>
            <a:r>
              <a:rPr dirty="0" sz="1200" spc="55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modelos)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eXGyreAdventor"/>
              <a:cs typeface="TeXGyreAdventor"/>
            </a:endParaRPr>
          </a:p>
          <a:p>
            <a:pPr marL="12700">
              <a:lnSpc>
                <a:spcPts val="1680"/>
              </a:lnSpc>
              <a:spcBef>
                <a:spcPts val="5"/>
              </a:spcBef>
            </a:pPr>
            <a:r>
              <a:rPr dirty="0" sz="1400" spc="-5" b="1">
                <a:solidFill>
                  <a:srgbClr val="7E1735"/>
                </a:solidFill>
                <a:latin typeface="TeXGyreAdventor"/>
                <a:cs typeface="TeXGyreAdventor"/>
              </a:rPr>
              <a:t>Projeção </a:t>
            </a:r>
            <a:r>
              <a:rPr dirty="0" sz="1400" b="1">
                <a:solidFill>
                  <a:srgbClr val="7E1735"/>
                </a:solidFill>
                <a:latin typeface="TeXGyreAdventor"/>
                <a:cs typeface="TeXGyreAdventor"/>
              </a:rPr>
              <a:t>de</a:t>
            </a:r>
            <a:r>
              <a:rPr dirty="0" sz="1400" spc="-10" b="1">
                <a:solidFill>
                  <a:srgbClr val="7E1735"/>
                </a:solidFill>
                <a:latin typeface="TeXGyreAdventor"/>
                <a:cs typeface="TeXGyreAdventor"/>
              </a:rPr>
              <a:t> </a:t>
            </a:r>
            <a:r>
              <a:rPr dirty="0" sz="1400" spc="-5" b="1">
                <a:solidFill>
                  <a:srgbClr val="7E1735"/>
                </a:solidFill>
                <a:latin typeface="TeXGyreAdventor"/>
                <a:cs typeface="TeXGyreAdventor"/>
              </a:rPr>
              <a:t>risco</a:t>
            </a:r>
            <a:endParaRPr sz="1400">
              <a:latin typeface="TeXGyreAdventor"/>
              <a:cs typeface="TeXGyreAdventor"/>
            </a:endParaRPr>
          </a:p>
          <a:p>
            <a:pPr marL="12700">
              <a:lnSpc>
                <a:spcPts val="1440"/>
              </a:lnSpc>
            </a:pPr>
            <a:r>
              <a:rPr dirty="0" sz="1200" spc="-5" b="1">
                <a:solidFill>
                  <a:srgbClr val="585858"/>
                </a:solidFill>
                <a:latin typeface="TeXGyreAdventor"/>
                <a:cs typeface="TeXGyreAdventor"/>
              </a:rPr>
              <a:t>Quantitativo</a:t>
            </a:r>
            <a:endParaRPr sz="1200">
              <a:latin typeface="TeXGyreAdventor"/>
              <a:cs typeface="TeXGyreAdventor"/>
            </a:endParaRPr>
          </a:p>
          <a:p>
            <a:pPr marL="12700" marR="300355">
              <a:lnSpc>
                <a:spcPct val="100000"/>
              </a:lnSpc>
            </a:pP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Projeção das distribuições dos </a:t>
            </a: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retornos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dos  </a:t>
            </a:r>
            <a:r>
              <a:rPr dirty="0" sz="1200" spc="-10">
                <a:solidFill>
                  <a:srgbClr val="585858"/>
                </a:solidFill>
                <a:latin typeface="TeXGyreAdventor"/>
                <a:cs typeface="TeXGyreAdventor"/>
              </a:rPr>
              <a:t>ativos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(quantitativo com</a:t>
            </a:r>
            <a:r>
              <a:rPr dirty="0" sz="1200" spc="100">
                <a:solidFill>
                  <a:srgbClr val="585858"/>
                </a:solidFill>
                <a:latin typeface="TeXGyreAdventor"/>
                <a:cs typeface="TeXGyreAdventor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TeXGyreAdventor"/>
                <a:cs typeface="TeXGyreAdventor"/>
              </a:rPr>
              <a:t>invariantes)</a:t>
            </a:r>
            <a:endParaRPr sz="1200">
              <a:latin typeface="TeXGyreAdventor"/>
              <a:cs typeface="TeXGyreAdventor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4570603" y="1644853"/>
            <a:ext cx="492887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A6A6A6"/>
                </a:solidFill>
                <a:latin typeface="TeXGyreAdventor"/>
                <a:cs typeface="TeXGyreAdventor"/>
              </a:rPr>
              <a:t>Construção da Fronteira</a:t>
            </a:r>
            <a:r>
              <a:rPr dirty="0" sz="2400" spc="25" b="1">
                <a:solidFill>
                  <a:srgbClr val="A6A6A6"/>
                </a:solidFill>
                <a:latin typeface="TeXGyreAdventor"/>
                <a:cs typeface="TeXGyreAdventor"/>
              </a:rPr>
              <a:t> </a:t>
            </a:r>
            <a:r>
              <a:rPr dirty="0" sz="2400" spc="-5" b="1">
                <a:solidFill>
                  <a:srgbClr val="A6A6A6"/>
                </a:solidFill>
                <a:latin typeface="TeXGyreAdventor"/>
                <a:cs typeface="TeXGyreAdventor"/>
              </a:rPr>
              <a:t>Eficiente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4777105" cy="546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pc="-5"/>
              <a:t>BRAM QAA </a:t>
            </a:r>
            <a:r>
              <a:rPr dirty="0"/>
              <a:t>- </a:t>
            </a:r>
            <a:r>
              <a:rPr dirty="0" spc="-30"/>
              <a:t>QUANTAMENTAL </a:t>
            </a:r>
            <a:r>
              <a:rPr dirty="0"/>
              <a:t>ASSET</a:t>
            </a:r>
            <a:r>
              <a:rPr dirty="0" spc="-5"/>
              <a:t> </a:t>
            </a:r>
            <a:r>
              <a:rPr dirty="0" spc="-25"/>
              <a:t>ALLOCATION</a:t>
            </a:r>
          </a:p>
          <a:p>
            <a:pPr marL="12700">
              <a:lnSpc>
                <a:spcPts val="2050"/>
              </a:lnSpc>
            </a:pPr>
            <a:r>
              <a:rPr dirty="0" spc="-10" b="0">
                <a:latin typeface="Carlito"/>
                <a:cs typeface="Carlito"/>
              </a:rPr>
              <a:t>ESCOLHA </a:t>
            </a:r>
            <a:r>
              <a:rPr dirty="0" spc="-5" b="0">
                <a:latin typeface="Carlito"/>
                <a:cs typeface="Carlito"/>
              </a:rPr>
              <a:t>DO </a:t>
            </a:r>
            <a:r>
              <a:rPr dirty="0" spc="-10" b="0">
                <a:latin typeface="Carlito"/>
                <a:cs typeface="Carlito"/>
              </a:rPr>
              <a:t>PORTFOLIO</a:t>
            </a:r>
            <a:r>
              <a:rPr dirty="0" spc="5" b="0">
                <a:latin typeface="Carlito"/>
                <a:cs typeface="Carlito"/>
              </a:rPr>
              <a:t> </a:t>
            </a:r>
            <a:r>
              <a:rPr dirty="0" spc="-5" b="0">
                <a:latin typeface="Carlito"/>
                <a:cs typeface="Carlito"/>
              </a:rPr>
              <a:t>EFICIENTE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47076" y="1550669"/>
            <a:ext cx="58419" cy="80010"/>
          </a:xfrm>
          <a:custGeom>
            <a:avLst/>
            <a:gdLst/>
            <a:ahLst/>
            <a:cxnLst/>
            <a:rect l="l" t="t" r="r" b="b"/>
            <a:pathLst>
              <a:path w="58420" h="80010">
                <a:moveTo>
                  <a:pt x="0" y="0"/>
                </a:moveTo>
                <a:lnTo>
                  <a:pt x="0" y="80009"/>
                </a:lnTo>
                <a:lnTo>
                  <a:pt x="20574" y="80009"/>
                </a:lnTo>
                <a:lnTo>
                  <a:pt x="55562" y="56562"/>
                </a:lnTo>
                <a:lnTo>
                  <a:pt x="58039" y="40004"/>
                </a:lnTo>
                <a:lnTo>
                  <a:pt x="57419" y="31406"/>
                </a:lnTo>
                <a:lnTo>
                  <a:pt x="29059" y="688"/>
                </a:lnTo>
                <a:lnTo>
                  <a:pt x="20700" y="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800970" y="1548383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4" h="85089">
                <a:moveTo>
                  <a:pt x="35051" y="0"/>
                </a:moveTo>
                <a:lnTo>
                  <a:pt x="2349" y="25130"/>
                </a:lnTo>
                <a:lnTo>
                  <a:pt x="0" y="42290"/>
                </a:lnTo>
                <a:lnTo>
                  <a:pt x="591" y="51341"/>
                </a:lnTo>
                <a:lnTo>
                  <a:pt x="27130" y="83845"/>
                </a:lnTo>
                <a:lnTo>
                  <a:pt x="34798" y="84581"/>
                </a:lnTo>
                <a:lnTo>
                  <a:pt x="42487" y="83865"/>
                </a:lnTo>
                <a:lnTo>
                  <a:pt x="69383" y="51433"/>
                </a:lnTo>
                <a:lnTo>
                  <a:pt x="69976" y="42290"/>
                </a:lnTo>
                <a:lnTo>
                  <a:pt x="69401" y="33240"/>
                </a:lnTo>
                <a:lnTo>
                  <a:pt x="42719" y="736"/>
                </a:lnTo>
                <a:lnTo>
                  <a:pt x="35051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06410" y="1548383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4" h="85089">
                <a:moveTo>
                  <a:pt x="35052" y="0"/>
                </a:moveTo>
                <a:lnTo>
                  <a:pt x="2349" y="25130"/>
                </a:lnTo>
                <a:lnTo>
                  <a:pt x="0" y="42290"/>
                </a:lnTo>
                <a:lnTo>
                  <a:pt x="591" y="51341"/>
                </a:lnTo>
                <a:lnTo>
                  <a:pt x="27130" y="83845"/>
                </a:lnTo>
                <a:lnTo>
                  <a:pt x="34798" y="84581"/>
                </a:lnTo>
                <a:lnTo>
                  <a:pt x="42487" y="83865"/>
                </a:lnTo>
                <a:lnTo>
                  <a:pt x="69383" y="51433"/>
                </a:lnTo>
                <a:lnTo>
                  <a:pt x="69977" y="42290"/>
                </a:lnTo>
                <a:lnTo>
                  <a:pt x="69401" y="33240"/>
                </a:lnTo>
                <a:lnTo>
                  <a:pt x="42719" y="736"/>
                </a:lnTo>
                <a:lnTo>
                  <a:pt x="35052" y="0"/>
                </a:lnTo>
                <a:close/>
              </a:path>
            </a:pathLst>
          </a:custGeom>
          <a:ln w="19811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308088" y="1545844"/>
            <a:ext cx="42545" cy="39370"/>
          </a:xfrm>
          <a:custGeom>
            <a:avLst/>
            <a:gdLst/>
            <a:ahLst/>
            <a:cxnLst/>
            <a:rect l="l" t="t" r="r" b="b"/>
            <a:pathLst>
              <a:path w="42545" h="39369">
                <a:moveTo>
                  <a:pt x="0" y="0"/>
                </a:moveTo>
                <a:lnTo>
                  <a:pt x="0" y="39115"/>
                </a:lnTo>
                <a:lnTo>
                  <a:pt x="17906" y="39115"/>
                </a:lnTo>
                <a:lnTo>
                  <a:pt x="28501" y="37901"/>
                </a:lnTo>
                <a:lnTo>
                  <a:pt x="36083" y="34258"/>
                </a:lnTo>
                <a:lnTo>
                  <a:pt x="40641" y="28186"/>
                </a:lnTo>
                <a:lnTo>
                  <a:pt x="42163" y="19684"/>
                </a:lnTo>
                <a:lnTo>
                  <a:pt x="40641" y="11090"/>
                </a:lnTo>
                <a:lnTo>
                  <a:pt x="36083" y="4937"/>
                </a:lnTo>
                <a:lnTo>
                  <a:pt x="28501" y="1236"/>
                </a:lnTo>
                <a:lnTo>
                  <a:pt x="17906" y="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873108" y="1513458"/>
            <a:ext cx="866140" cy="154940"/>
          </a:xfrm>
          <a:custGeom>
            <a:avLst/>
            <a:gdLst/>
            <a:ahLst/>
            <a:cxnLst/>
            <a:rect l="l" t="t" r="r" b="b"/>
            <a:pathLst>
              <a:path w="866140" h="154939">
                <a:moveTo>
                  <a:pt x="737616" y="0"/>
                </a:moveTo>
                <a:lnTo>
                  <a:pt x="866140" y="0"/>
                </a:lnTo>
                <a:lnTo>
                  <a:pt x="866140" y="39750"/>
                </a:lnTo>
                <a:lnTo>
                  <a:pt x="822451" y="39750"/>
                </a:lnTo>
                <a:lnTo>
                  <a:pt x="822451" y="154431"/>
                </a:lnTo>
                <a:lnTo>
                  <a:pt x="781304" y="154431"/>
                </a:lnTo>
                <a:lnTo>
                  <a:pt x="781304" y="39750"/>
                </a:lnTo>
                <a:lnTo>
                  <a:pt x="737616" y="39750"/>
                </a:lnTo>
                <a:lnTo>
                  <a:pt x="737616" y="0"/>
                </a:lnTo>
                <a:close/>
              </a:path>
              <a:path w="866140" h="154939">
                <a:moveTo>
                  <a:pt x="573913" y="0"/>
                </a:moveTo>
                <a:lnTo>
                  <a:pt x="608457" y="0"/>
                </a:lnTo>
                <a:lnTo>
                  <a:pt x="671068" y="83565"/>
                </a:lnTo>
                <a:lnTo>
                  <a:pt x="671068" y="0"/>
                </a:lnTo>
                <a:lnTo>
                  <a:pt x="712216" y="0"/>
                </a:lnTo>
                <a:lnTo>
                  <a:pt x="712216" y="154431"/>
                </a:lnTo>
                <a:lnTo>
                  <a:pt x="677672" y="154431"/>
                </a:lnTo>
                <a:lnTo>
                  <a:pt x="615061" y="70612"/>
                </a:lnTo>
                <a:lnTo>
                  <a:pt x="615061" y="154431"/>
                </a:lnTo>
                <a:lnTo>
                  <a:pt x="573913" y="154431"/>
                </a:lnTo>
                <a:lnTo>
                  <a:pt x="573913" y="0"/>
                </a:lnTo>
                <a:close/>
              </a:path>
              <a:path w="866140" h="154939">
                <a:moveTo>
                  <a:pt x="433705" y="0"/>
                </a:moveTo>
                <a:lnTo>
                  <a:pt x="544322" y="0"/>
                </a:lnTo>
                <a:lnTo>
                  <a:pt x="544322" y="36702"/>
                </a:lnTo>
                <a:lnTo>
                  <a:pt x="473964" y="36702"/>
                </a:lnTo>
                <a:lnTo>
                  <a:pt x="473964" y="58419"/>
                </a:lnTo>
                <a:lnTo>
                  <a:pt x="535432" y="58419"/>
                </a:lnTo>
                <a:lnTo>
                  <a:pt x="535432" y="94614"/>
                </a:lnTo>
                <a:lnTo>
                  <a:pt x="473964" y="94614"/>
                </a:lnTo>
                <a:lnTo>
                  <a:pt x="473964" y="117475"/>
                </a:lnTo>
                <a:lnTo>
                  <a:pt x="546100" y="117475"/>
                </a:lnTo>
                <a:lnTo>
                  <a:pt x="546100" y="154431"/>
                </a:lnTo>
                <a:lnTo>
                  <a:pt x="433705" y="154431"/>
                </a:lnTo>
                <a:lnTo>
                  <a:pt x="433705" y="0"/>
                </a:lnTo>
                <a:close/>
              </a:path>
              <a:path w="866140" h="154939">
                <a:moveTo>
                  <a:pt x="229489" y="0"/>
                </a:moveTo>
                <a:lnTo>
                  <a:pt x="266700" y="0"/>
                </a:lnTo>
                <a:lnTo>
                  <a:pt x="314451" y="88900"/>
                </a:lnTo>
                <a:lnTo>
                  <a:pt x="362712" y="0"/>
                </a:lnTo>
                <a:lnTo>
                  <a:pt x="399796" y="0"/>
                </a:lnTo>
                <a:lnTo>
                  <a:pt x="399796" y="154431"/>
                </a:lnTo>
                <a:lnTo>
                  <a:pt x="359029" y="154431"/>
                </a:lnTo>
                <a:lnTo>
                  <a:pt x="359029" y="72643"/>
                </a:lnTo>
                <a:lnTo>
                  <a:pt x="330708" y="127762"/>
                </a:lnTo>
                <a:lnTo>
                  <a:pt x="297561" y="127762"/>
                </a:lnTo>
                <a:lnTo>
                  <a:pt x="268732" y="73151"/>
                </a:lnTo>
                <a:lnTo>
                  <a:pt x="268732" y="154431"/>
                </a:lnTo>
                <a:lnTo>
                  <a:pt x="229489" y="154431"/>
                </a:lnTo>
                <a:lnTo>
                  <a:pt x="229489" y="0"/>
                </a:lnTo>
                <a:close/>
              </a:path>
              <a:path w="866140" h="154939">
                <a:moveTo>
                  <a:pt x="153289" y="0"/>
                </a:moveTo>
                <a:lnTo>
                  <a:pt x="195072" y="0"/>
                </a:lnTo>
                <a:lnTo>
                  <a:pt x="195072" y="154431"/>
                </a:lnTo>
                <a:lnTo>
                  <a:pt x="153289" y="154431"/>
                </a:lnTo>
                <a:lnTo>
                  <a:pt x="153289" y="0"/>
                </a:lnTo>
                <a:close/>
              </a:path>
              <a:path w="866140" h="154939">
                <a:moveTo>
                  <a:pt x="0" y="0"/>
                </a:moveTo>
                <a:lnTo>
                  <a:pt x="128524" y="0"/>
                </a:lnTo>
                <a:lnTo>
                  <a:pt x="128524" y="39750"/>
                </a:lnTo>
                <a:lnTo>
                  <a:pt x="84836" y="39750"/>
                </a:lnTo>
                <a:lnTo>
                  <a:pt x="84836" y="154431"/>
                </a:lnTo>
                <a:lnTo>
                  <a:pt x="43688" y="154431"/>
                </a:lnTo>
                <a:lnTo>
                  <a:pt x="43688" y="39750"/>
                </a:lnTo>
                <a:lnTo>
                  <a:pt x="0" y="3975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176006" y="1513458"/>
            <a:ext cx="530225" cy="154940"/>
          </a:xfrm>
          <a:custGeom>
            <a:avLst/>
            <a:gdLst/>
            <a:ahLst/>
            <a:cxnLst/>
            <a:rect l="l" t="t" r="r" b="b"/>
            <a:pathLst>
              <a:path w="530225" h="154939">
                <a:moveTo>
                  <a:pt x="417575" y="0"/>
                </a:moveTo>
                <a:lnTo>
                  <a:pt x="528193" y="0"/>
                </a:lnTo>
                <a:lnTo>
                  <a:pt x="528193" y="36702"/>
                </a:lnTo>
                <a:lnTo>
                  <a:pt x="457835" y="36702"/>
                </a:lnTo>
                <a:lnTo>
                  <a:pt x="457835" y="58419"/>
                </a:lnTo>
                <a:lnTo>
                  <a:pt x="519302" y="58419"/>
                </a:lnTo>
                <a:lnTo>
                  <a:pt x="519302" y="94614"/>
                </a:lnTo>
                <a:lnTo>
                  <a:pt x="457835" y="94614"/>
                </a:lnTo>
                <a:lnTo>
                  <a:pt x="457835" y="117475"/>
                </a:lnTo>
                <a:lnTo>
                  <a:pt x="529971" y="117475"/>
                </a:lnTo>
                <a:lnTo>
                  <a:pt x="529971" y="154431"/>
                </a:lnTo>
                <a:lnTo>
                  <a:pt x="417575" y="154431"/>
                </a:lnTo>
                <a:lnTo>
                  <a:pt x="417575" y="0"/>
                </a:lnTo>
                <a:close/>
              </a:path>
              <a:path w="530225" h="154939">
                <a:moveTo>
                  <a:pt x="234442" y="0"/>
                </a:moveTo>
                <a:lnTo>
                  <a:pt x="282448" y="0"/>
                </a:lnTo>
                <a:lnTo>
                  <a:pt x="316992" y="105790"/>
                </a:lnTo>
                <a:lnTo>
                  <a:pt x="351027" y="0"/>
                </a:lnTo>
                <a:lnTo>
                  <a:pt x="398145" y="0"/>
                </a:lnTo>
                <a:lnTo>
                  <a:pt x="339851" y="154431"/>
                </a:lnTo>
                <a:lnTo>
                  <a:pt x="292480" y="154431"/>
                </a:lnTo>
                <a:lnTo>
                  <a:pt x="234442" y="0"/>
                </a:lnTo>
                <a:close/>
              </a:path>
              <a:path w="530225" h="154939">
                <a:moveTo>
                  <a:pt x="76200" y="0"/>
                </a:moveTo>
                <a:lnTo>
                  <a:pt x="110744" y="0"/>
                </a:lnTo>
                <a:lnTo>
                  <a:pt x="173354" y="83565"/>
                </a:lnTo>
                <a:lnTo>
                  <a:pt x="173354" y="0"/>
                </a:lnTo>
                <a:lnTo>
                  <a:pt x="214502" y="0"/>
                </a:lnTo>
                <a:lnTo>
                  <a:pt x="214502" y="154431"/>
                </a:lnTo>
                <a:lnTo>
                  <a:pt x="179959" y="154431"/>
                </a:lnTo>
                <a:lnTo>
                  <a:pt x="117348" y="70612"/>
                </a:lnTo>
                <a:lnTo>
                  <a:pt x="117348" y="154431"/>
                </a:lnTo>
                <a:lnTo>
                  <a:pt x="76200" y="154431"/>
                </a:lnTo>
                <a:lnTo>
                  <a:pt x="76200" y="0"/>
                </a:lnTo>
                <a:close/>
              </a:path>
              <a:path w="530225" h="154939">
                <a:moveTo>
                  <a:pt x="0" y="0"/>
                </a:moveTo>
                <a:lnTo>
                  <a:pt x="41783" y="0"/>
                </a:lnTo>
                <a:lnTo>
                  <a:pt x="41783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805673" y="1513458"/>
            <a:ext cx="283210" cy="154940"/>
          </a:xfrm>
          <a:custGeom>
            <a:avLst/>
            <a:gdLst/>
            <a:ahLst/>
            <a:cxnLst/>
            <a:rect l="l" t="t" r="r" b="b"/>
            <a:pathLst>
              <a:path w="283209" h="154939">
                <a:moveTo>
                  <a:pt x="170687" y="0"/>
                </a:moveTo>
                <a:lnTo>
                  <a:pt x="281304" y="0"/>
                </a:lnTo>
                <a:lnTo>
                  <a:pt x="281304" y="36702"/>
                </a:lnTo>
                <a:lnTo>
                  <a:pt x="210947" y="36702"/>
                </a:lnTo>
                <a:lnTo>
                  <a:pt x="210947" y="58419"/>
                </a:lnTo>
                <a:lnTo>
                  <a:pt x="272415" y="58419"/>
                </a:lnTo>
                <a:lnTo>
                  <a:pt x="272415" y="94614"/>
                </a:lnTo>
                <a:lnTo>
                  <a:pt x="210947" y="94614"/>
                </a:lnTo>
                <a:lnTo>
                  <a:pt x="210947" y="117475"/>
                </a:lnTo>
                <a:lnTo>
                  <a:pt x="283082" y="117475"/>
                </a:lnTo>
                <a:lnTo>
                  <a:pt x="283082" y="154431"/>
                </a:lnTo>
                <a:lnTo>
                  <a:pt x="170687" y="154431"/>
                </a:lnTo>
                <a:lnTo>
                  <a:pt x="170687" y="0"/>
                </a:lnTo>
                <a:close/>
              </a:path>
              <a:path w="283209" h="154939">
                <a:moveTo>
                  <a:pt x="0" y="0"/>
                </a:moveTo>
                <a:lnTo>
                  <a:pt x="63753" y="0"/>
                </a:lnTo>
                <a:lnTo>
                  <a:pt x="74783" y="599"/>
                </a:lnTo>
                <a:lnTo>
                  <a:pt x="112847" y="15208"/>
                </a:lnTo>
                <a:lnTo>
                  <a:pt x="136540" y="46283"/>
                </a:lnTo>
                <a:lnTo>
                  <a:pt x="142112" y="77215"/>
                </a:lnTo>
                <a:lnTo>
                  <a:pt x="141491" y="88219"/>
                </a:lnTo>
                <a:lnTo>
                  <a:pt x="126609" y="125614"/>
                </a:lnTo>
                <a:lnTo>
                  <a:pt x="95025" y="148967"/>
                </a:lnTo>
                <a:lnTo>
                  <a:pt x="63753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36055" y="1513458"/>
            <a:ext cx="868044" cy="157480"/>
          </a:xfrm>
          <a:custGeom>
            <a:avLst/>
            <a:gdLst/>
            <a:ahLst/>
            <a:cxnLst/>
            <a:rect l="l" t="t" r="r" b="b"/>
            <a:pathLst>
              <a:path w="868045" h="157480">
                <a:moveTo>
                  <a:pt x="731647" y="0"/>
                </a:moveTo>
                <a:lnTo>
                  <a:pt x="795909" y="0"/>
                </a:lnTo>
                <a:lnTo>
                  <a:pt x="804525" y="382"/>
                </a:lnTo>
                <a:lnTo>
                  <a:pt x="844262" y="18492"/>
                </a:lnTo>
                <a:lnTo>
                  <a:pt x="855726" y="50037"/>
                </a:lnTo>
                <a:lnTo>
                  <a:pt x="855726" y="58546"/>
                </a:lnTo>
                <a:lnTo>
                  <a:pt x="853567" y="66166"/>
                </a:lnTo>
                <a:lnTo>
                  <a:pt x="849249" y="72770"/>
                </a:lnTo>
                <a:lnTo>
                  <a:pt x="844930" y="79375"/>
                </a:lnTo>
                <a:lnTo>
                  <a:pt x="838962" y="84708"/>
                </a:lnTo>
                <a:lnTo>
                  <a:pt x="831342" y="88645"/>
                </a:lnTo>
                <a:lnTo>
                  <a:pt x="835842" y="92910"/>
                </a:lnTo>
                <a:lnTo>
                  <a:pt x="840009" y="97901"/>
                </a:lnTo>
                <a:lnTo>
                  <a:pt x="843843" y="103630"/>
                </a:lnTo>
                <a:lnTo>
                  <a:pt x="847344" y="110108"/>
                </a:lnTo>
                <a:lnTo>
                  <a:pt x="868045" y="154431"/>
                </a:lnTo>
                <a:lnTo>
                  <a:pt x="823087" y="154431"/>
                </a:lnTo>
                <a:lnTo>
                  <a:pt x="811656" y="129539"/>
                </a:lnTo>
                <a:lnTo>
                  <a:pt x="808609" y="122808"/>
                </a:lnTo>
                <a:lnTo>
                  <a:pt x="805942" y="117855"/>
                </a:lnTo>
                <a:lnTo>
                  <a:pt x="803528" y="114553"/>
                </a:lnTo>
                <a:lnTo>
                  <a:pt x="801116" y="111378"/>
                </a:lnTo>
                <a:lnTo>
                  <a:pt x="798322" y="108838"/>
                </a:lnTo>
                <a:lnTo>
                  <a:pt x="794893" y="107314"/>
                </a:lnTo>
                <a:lnTo>
                  <a:pt x="791591" y="105663"/>
                </a:lnTo>
                <a:lnTo>
                  <a:pt x="787019" y="104901"/>
                </a:lnTo>
                <a:lnTo>
                  <a:pt x="781176" y="104901"/>
                </a:lnTo>
                <a:lnTo>
                  <a:pt x="772033" y="104901"/>
                </a:lnTo>
                <a:lnTo>
                  <a:pt x="772033" y="154431"/>
                </a:lnTo>
                <a:lnTo>
                  <a:pt x="731647" y="154431"/>
                </a:lnTo>
                <a:lnTo>
                  <a:pt x="731647" y="0"/>
                </a:lnTo>
                <a:close/>
              </a:path>
              <a:path w="868045" h="157480">
                <a:moveTo>
                  <a:pt x="591439" y="0"/>
                </a:moveTo>
                <a:lnTo>
                  <a:pt x="702055" y="0"/>
                </a:lnTo>
                <a:lnTo>
                  <a:pt x="702055" y="36702"/>
                </a:lnTo>
                <a:lnTo>
                  <a:pt x="631698" y="36702"/>
                </a:lnTo>
                <a:lnTo>
                  <a:pt x="631698" y="58419"/>
                </a:lnTo>
                <a:lnTo>
                  <a:pt x="693166" y="58419"/>
                </a:lnTo>
                <a:lnTo>
                  <a:pt x="693166" y="94614"/>
                </a:lnTo>
                <a:lnTo>
                  <a:pt x="631698" y="94614"/>
                </a:lnTo>
                <a:lnTo>
                  <a:pt x="631698" y="117475"/>
                </a:lnTo>
                <a:lnTo>
                  <a:pt x="703834" y="117475"/>
                </a:lnTo>
                <a:lnTo>
                  <a:pt x="703834" y="154431"/>
                </a:lnTo>
                <a:lnTo>
                  <a:pt x="591439" y="154431"/>
                </a:lnTo>
                <a:lnTo>
                  <a:pt x="591439" y="0"/>
                </a:lnTo>
                <a:close/>
              </a:path>
              <a:path w="868045" h="157480">
                <a:moveTo>
                  <a:pt x="408304" y="0"/>
                </a:moveTo>
                <a:lnTo>
                  <a:pt x="456311" y="0"/>
                </a:lnTo>
                <a:lnTo>
                  <a:pt x="490854" y="105790"/>
                </a:lnTo>
                <a:lnTo>
                  <a:pt x="524891" y="0"/>
                </a:lnTo>
                <a:lnTo>
                  <a:pt x="572008" y="0"/>
                </a:lnTo>
                <a:lnTo>
                  <a:pt x="513715" y="154431"/>
                </a:lnTo>
                <a:lnTo>
                  <a:pt x="466344" y="154431"/>
                </a:lnTo>
                <a:lnTo>
                  <a:pt x="408304" y="0"/>
                </a:lnTo>
                <a:close/>
              </a:path>
              <a:path w="868045" h="157480">
                <a:moveTo>
                  <a:pt x="346075" y="0"/>
                </a:moveTo>
                <a:lnTo>
                  <a:pt x="387858" y="0"/>
                </a:lnTo>
                <a:lnTo>
                  <a:pt x="387858" y="154431"/>
                </a:lnTo>
                <a:lnTo>
                  <a:pt x="346075" y="154431"/>
                </a:lnTo>
                <a:lnTo>
                  <a:pt x="346075" y="0"/>
                </a:lnTo>
                <a:close/>
              </a:path>
              <a:path w="868045" h="157480">
                <a:moveTo>
                  <a:pt x="173863" y="0"/>
                </a:moveTo>
                <a:lnTo>
                  <a:pt x="208406" y="0"/>
                </a:lnTo>
                <a:lnTo>
                  <a:pt x="271018" y="83565"/>
                </a:lnTo>
                <a:lnTo>
                  <a:pt x="271018" y="0"/>
                </a:lnTo>
                <a:lnTo>
                  <a:pt x="312166" y="0"/>
                </a:lnTo>
                <a:lnTo>
                  <a:pt x="312166" y="154431"/>
                </a:lnTo>
                <a:lnTo>
                  <a:pt x="277622" y="154431"/>
                </a:lnTo>
                <a:lnTo>
                  <a:pt x="215011" y="70612"/>
                </a:lnTo>
                <a:lnTo>
                  <a:pt x="215011" y="154431"/>
                </a:lnTo>
                <a:lnTo>
                  <a:pt x="173863" y="154431"/>
                </a:lnTo>
                <a:lnTo>
                  <a:pt x="173863" y="0"/>
                </a:lnTo>
                <a:close/>
              </a:path>
              <a:path w="868045" h="157480">
                <a:moveTo>
                  <a:pt x="0" y="0"/>
                </a:moveTo>
                <a:lnTo>
                  <a:pt x="41910" y="0"/>
                </a:lnTo>
                <a:lnTo>
                  <a:pt x="41910" y="81533"/>
                </a:lnTo>
                <a:lnTo>
                  <a:pt x="42362" y="90370"/>
                </a:lnTo>
                <a:lnTo>
                  <a:pt x="61087" y="119506"/>
                </a:lnTo>
                <a:lnTo>
                  <a:pt x="70230" y="119506"/>
                </a:lnTo>
                <a:lnTo>
                  <a:pt x="79628" y="119506"/>
                </a:lnTo>
                <a:lnTo>
                  <a:pt x="99187" y="81533"/>
                </a:lnTo>
                <a:lnTo>
                  <a:pt x="99187" y="0"/>
                </a:lnTo>
                <a:lnTo>
                  <a:pt x="141097" y="0"/>
                </a:lnTo>
                <a:lnTo>
                  <a:pt x="141097" y="81279"/>
                </a:lnTo>
                <a:lnTo>
                  <a:pt x="140549" y="92592"/>
                </a:lnTo>
                <a:lnTo>
                  <a:pt x="127426" y="129865"/>
                </a:lnTo>
                <a:lnTo>
                  <a:pt x="90122" y="154939"/>
                </a:lnTo>
                <a:lnTo>
                  <a:pt x="70230" y="157225"/>
                </a:lnTo>
                <a:lnTo>
                  <a:pt x="54729" y="156011"/>
                </a:lnTo>
                <a:lnTo>
                  <a:pt x="18796" y="137794"/>
                </a:lnTo>
                <a:lnTo>
                  <a:pt x="1168" y="98736"/>
                </a:lnTo>
                <a:lnTo>
                  <a:pt x="0" y="81279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758298" y="1510664"/>
            <a:ext cx="155575" cy="160020"/>
          </a:xfrm>
          <a:custGeom>
            <a:avLst/>
            <a:gdLst/>
            <a:ahLst/>
            <a:cxnLst/>
            <a:rect l="l" t="t" r="r" b="b"/>
            <a:pathLst>
              <a:path w="155575" h="160019">
                <a:moveTo>
                  <a:pt x="77470" y="0"/>
                </a:moveTo>
                <a:lnTo>
                  <a:pt x="117221" y="10160"/>
                </a:lnTo>
                <a:lnTo>
                  <a:pt x="145287" y="38481"/>
                </a:lnTo>
                <a:lnTo>
                  <a:pt x="155448" y="80010"/>
                </a:lnTo>
                <a:lnTo>
                  <a:pt x="154807" y="91320"/>
                </a:lnTo>
                <a:lnTo>
                  <a:pt x="139688" y="130107"/>
                </a:lnTo>
                <a:lnTo>
                  <a:pt x="108080" y="154287"/>
                </a:lnTo>
                <a:lnTo>
                  <a:pt x="77470" y="160020"/>
                </a:lnTo>
                <a:lnTo>
                  <a:pt x="66686" y="159400"/>
                </a:lnTo>
                <a:lnTo>
                  <a:pt x="29356" y="144637"/>
                </a:lnTo>
                <a:lnTo>
                  <a:pt x="5625" y="112514"/>
                </a:lnTo>
                <a:lnTo>
                  <a:pt x="0" y="80010"/>
                </a:lnTo>
                <a:lnTo>
                  <a:pt x="640" y="68792"/>
                </a:lnTo>
                <a:lnTo>
                  <a:pt x="15704" y="30164"/>
                </a:lnTo>
                <a:lnTo>
                  <a:pt x="47198" y="5786"/>
                </a:lnTo>
                <a:lnTo>
                  <a:pt x="7747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720963" y="1510664"/>
            <a:ext cx="133985" cy="160020"/>
          </a:xfrm>
          <a:custGeom>
            <a:avLst/>
            <a:gdLst/>
            <a:ahLst/>
            <a:cxnLst/>
            <a:rect l="l" t="t" r="r" b="b"/>
            <a:pathLst>
              <a:path w="133984" h="160019">
                <a:moveTo>
                  <a:pt x="68833" y="0"/>
                </a:moveTo>
                <a:lnTo>
                  <a:pt x="111182" y="9723"/>
                </a:lnTo>
                <a:lnTo>
                  <a:pt x="131952" y="25654"/>
                </a:lnTo>
                <a:lnTo>
                  <a:pt x="108330" y="50926"/>
                </a:lnTo>
                <a:lnTo>
                  <a:pt x="103123" y="46100"/>
                </a:lnTo>
                <a:lnTo>
                  <a:pt x="97027" y="42418"/>
                </a:lnTo>
                <a:lnTo>
                  <a:pt x="89915" y="39877"/>
                </a:lnTo>
                <a:lnTo>
                  <a:pt x="82930" y="37337"/>
                </a:lnTo>
                <a:lnTo>
                  <a:pt x="75691" y="36068"/>
                </a:lnTo>
                <a:lnTo>
                  <a:pt x="68579" y="36068"/>
                </a:lnTo>
                <a:lnTo>
                  <a:pt x="55752" y="36068"/>
                </a:lnTo>
                <a:lnTo>
                  <a:pt x="49402" y="39497"/>
                </a:lnTo>
                <a:lnTo>
                  <a:pt x="49402" y="46355"/>
                </a:lnTo>
                <a:lnTo>
                  <a:pt x="49402" y="49149"/>
                </a:lnTo>
                <a:lnTo>
                  <a:pt x="50164" y="51308"/>
                </a:lnTo>
                <a:lnTo>
                  <a:pt x="51815" y="52959"/>
                </a:lnTo>
                <a:lnTo>
                  <a:pt x="53339" y="54483"/>
                </a:lnTo>
                <a:lnTo>
                  <a:pt x="56260" y="56007"/>
                </a:lnTo>
                <a:lnTo>
                  <a:pt x="60197" y="57276"/>
                </a:lnTo>
                <a:lnTo>
                  <a:pt x="64261" y="58547"/>
                </a:lnTo>
                <a:lnTo>
                  <a:pt x="70357" y="60071"/>
                </a:lnTo>
                <a:lnTo>
                  <a:pt x="78612" y="61722"/>
                </a:lnTo>
                <a:lnTo>
                  <a:pt x="91946" y="65033"/>
                </a:lnTo>
                <a:lnTo>
                  <a:pt x="126136" y="85711"/>
                </a:lnTo>
                <a:lnTo>
                  <a:pt x="133476" y="111125"/>
                </a:lnTo>
                <a:lnTo>
                  <a:pt x="132451" y="121719"/>
                </a:lnTo>
                <a:lnTo>
                  <a:pt x="107844" y="152572"/>
                </a:lnTo>
                <a:lnTo>
                  <a:pt x="70357" y="160020"/>
                </a:lnTo>
                <a:lnTo>
                  <a:pt x="59713" y="159638"/>
                </a:lnTo>
                <a:lnTo>
                  <a:pt x="15081" y="146335"/>
                </a:lnTo>
                <a:lnTo>
                  <a:pt x="0" y="135509"/>
                </a:lnTo>
                <a:lnTo>
                  <a:pt x="21081" y="106045"/>
                </a:lnTo>
                <a:lnTo>
                  <a:pt x="26152" y="109757"/>
                </a:lnTo>
                <a:lnTo>
                  <a:pt x="31638" y="113077"/>
                </a:lnTo>
                <a:lnTo>
                  <a:pt x="70865" y="123189"/>
                </a:lnTo>
                <a:lnTo>
                  <a:pt x="84454" y="123189"/>
                </a:lnTo>
                <a:lnTo>
                  <a:pt x="91185" y="119507"/>
                </a:lnTo>
                <a:lnTo>
                  <a:pt x="91185" y="112268"/>
                </a:lnTo>
                <a:lnTo>
                  <a:pt x="91185" y="109347"/>
                </a:lnTo>
                <a:lnTo>
                  <a:pt x="90296" y="107061"/>
                </a:lnTo>
                <a:lnTo>
                  <a:pt x="88391" y="105283"/>
                </a:lnTo>
                <a:lnTo>
                  <a:pt x="86486" y="103505"/>
                </a:lnTo>
                <a:lnTo>
                  <a:pt x="83692" y="102108"/>
                </a:lnTo>
                <a:lnTo>
                  <a:pt x="80009" y="101092"/>
                </a:lnTo>
                <a:lnTo>
                  <a:pt x="76326" y="99949"/>
                </a:lnTo>
                <a:lnTo>
                  <a:pt x="70738" y="98679"/>
                </a:lnTo>
                <a:lnTo>
                  <a:pt x="63372" y="97155"/>
                </a:lnTo>
                <a:lnTo>
                  <a:pt x="53798" y="95111"/>
                </a:lnTo>
                <a:lnTo>
                  <a:pt x="17271" y="78612"/>
                </a:lnTo>
                <a:lnTo>
                  <a:pt x="7492" y="47117"/>
                </a:lnTo>
                <a:lnTo>
                  <a:pt x="7969" y="40522"/>
                </a:lnTo>
                <a:lnTo>
                  <a:pt x="30007" y="9429"/>
                </a:lnTo>
                <a:lnTo>
                  <a:pt x="59953" y="380"/>
                </a:lnTo>
                <a:lnTo>
                  <a:pt x="68833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08798" y="1510664"/>
            <a:ext cx="310515" cy="160020"/>
          </a:xfrm>
          <a:custGeom>
            <a:avLst/>
            <a:gdLst/>
            <a:ahLst/>
            <a:cxnLst/>
            <a:rect l="l" t="t" r="r" b="b"/>
            <a:pathLst>
              <a:path w="310515" h="160019">
                <a:moveTo>
                  <a:pt x="232409" y="0"/>
                </a:moveTo>
                <a:lnTo>
                  <a:pt x="272160" y="10160"/>
                </a:lnTo>
                <a:lnTo>
                  <a:pt x="300227" y="38481"/>
                </a:lnTo>
                <a:lnTo>
                  <a:pt x="310387" y="80010"/>
                </a:lnTo>
                <a:lnTo>
                  <a:pt x="309747" y="91320"/>
                </a:lnTo>
                <a:lnTo>
                  <a:pt x="294628" y="130107"/>
                </a:lnTo>
                <a:lnTo>
                  <a:pt x="263020" y="154287"/>
                </a:lnTo>
                <a:lnTo>
                  <a:pt x="232409" y="160020"/>
                </a:lnTo>
                <a:lnTo>
                  <a:pt x="221626" y="159400"/>
                </a:lnTo>
                <a:lnTo>
                  <a:pt x="184296" y="144637"/>
                </a:lnTo>
                <a:lnTo>
                  <a:pt x="160565" y="112514"/>
                </a:lnTo>
                <a:lnTo>
                  <a:pt x="154940" y="80010"/>
                </a:lnTo>
                <a:lnTo>
                  <a:pt x="155580" y="68792"/>
                </a:lnTo>
                <a:lnTo>
                  <a:pt x="170644" y="30164"/>
                </a:lnTo>
                <a:lnTo>
                  <a:pt x="202138" y="5786"/>
                </a:lnTo>
                <a:lnTo>
                  <a:pt x="232409" y="0"/>
                </a:lnTo>
                <a:close/>
              </a:path>
              <a:path w="310515" h="160019">
                <a:moveTo>
                  <a:pt x="68833" y="0"/>
                </a:moveTo>
                <a:lnTo>
                  <a:pt x="111182" y="9723"/>
                </a:lnTo>
                <a:lnTo>
                  <a:pt x="131952" y="25654"/>
                </a:lnTo>
                <a:lnTo>
                  <a:pt x="108330" y="50926"/>
                </a:lnTo>
                <a:lnTo>
                  <a:pt x="103250" y="46100"/>
                </a:lnTo>
                <a:lnTo>
                  <a:pt x="97027" y="42418"/>
                </a:lnTo>
                <a:lnTo>
                  <a:pt x="89916" y="39877"/>
                </a:lnTo>
                <a:lnTo>
                  <a:pt x="82930" y="37337"/>
                </a:lnTo>
                <a:lnTo>
                  <a:pt x="75692" y="36068"/>
                </a:lnTo>
                <a:lnTo>
                  <a:pt x="68579" y="36068"/>
                </a:lnTo>
                <a:lnTo>
                  <a:pt x="55752" y="36068"/>
                </a:lnTo>
                <a:lnTo>
                  <a:pt x="49402" y="39497"/>
                </a:lnTo>
                <a:lnTo>
                  <a:pt x="49402" y="46355"/>
                </a:lnTo>
                <a:lnTo>
                  <a:pt x="49402" y="49149"/>
                </a:lnTo>
                <a:lnTo>
                  <a:pt x="50165" y="51308"/>
                </a:lnTo>
                <a:lnTo>
                  <a:pt x="51816" y="52959"/>
                </a:lnTo>
                <a:lnTo>
                  <a:pt x="53340" y="54483"/>
                </a:lnTo>
                <a:lnTo>
                  <a:pt x="56260" y="56007"/>
                </a:lnTo>
                <a:lnTo>
                  <a:pt x="60198" y="57276"/>
                </a:lnTo>
                <a:lnTo>
                  <a:pt x="64261" y="58547"/>
                </a:lnTo>
                <a:lnTo>
                  <a:pt x="70357" y="60071"/>
                </a:lnTo>
                <a:lnTo>
                  <a:pt x="78612" y="61722"/>
                </a:lnTo>
                <a:lnTo>
                  <a:pt x="91946" y="65033"/>
                </a:lnTo>
                <a:lnTo>
                  <a:pt x="126136" y="85711"/>
                </a:lnTo>
                <a:lnTo>
                  <a:pt x="133476" y="111125"/>
                </a:lnTo>
                <a:lnTo>
                  <a:pt x="132451" y="121719"/>
                </a:lnTo>
                <a:lnTo>
                  <a:pt x="107844" y="152572"/>
                </a:lnTo>
                <a:lnTo>
                  <a:pt x="70357" y="160020"/>
                </a:lnTo>
                <a:lnTo>
                  <a:pt x="59713" y="159638"/>
                </a:lnTo>
                <a:lnTo>
                  <a:pt x="15081" y="146335"/>
                </a:lnTo>
                <a:lnTo>
                  <a:pt x="0" y="135509"/>
                </a:lnTo>
                <a:lnTo>
                  <a:pt x="21081" y="106045"/>
                </a:lnTo>
                <a:lnTo>
                  <a:pt x="26152" y="109757"/>
                </a:lnTo>
                <a:lnTo>
                  <a:pt x="31638" y="113077"/>
                </a:lnTo>
                <a:lnTo>
                  <a:pt x="70866" y="123189"/>
                </a:lnTo>
                <a:lnTo>
                  <a:pt x="84454" y="123189"/>
                </a:lnTo>
                <a:lnTo>
                  <a:pt x="91185" y="119507"/>
                </a:lnTo>
                <a:lnTo>
                  <a:pt x="91185" y="112268"/>
                </a:lnTo>
                <a:lnTo>
                  <a:pt x="91185" y="109347"/>
                </a:lnTo>
                <a:lnTo>
                  <a:pt x="80009" y="101092"/>
                </a:lnTo>
                <a:lnTo>
                  <a:pt x="76326" y="99949"/>
                </a:lnTo>
                <a:lnTo>
                  <a:pt x="70739" y="98679"/>
                </a:lnTo>
                <a:lnTo>
                  <a:pt x="63373" y="97155"/>
                </a:lnTo>
                <a:lnTo>
                  <a:pt x="53798" y="95111"/>
                </a:lnTo>
                <a:lnTo>
                  <a:pt x="17272" y="78612"/>
                </a:lnTo>
                <a:lnTo>
                  <a:pt x="7493" y="47117"/>
                </a:lnTo>
                <a:lnTo>
                  <a:pt x="7969" y="40522"/>
                </a:lnTo>
                <a:lnTo>
                  <a:pt x="30007" y="9429"/>
                </a:lnTo>
                <a:lnTo>
                  <a:pt x="59953" y="380"/>
                </a:lnTo>
                <a:lnTo>
                  <a:pt x="68833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32813" y="1509141"/>
            <a:ext cx="33020" cy="50800"/>
          </a:xfrm>
          <a:custGeom>
            <a:avLst/>
            <a:gdLst/>
            <a:ahLst/>
            <a:cxnLst/>
            <a:rect l="l" t="t" r="r" b="b"/>
            <a:pathLst>
              <a:path w="33019" h="50800">
                <a:moveTo>
                  <a:pt x="16256" y="0"/>
                </a:moveTo>
                <a:lnTo>
                  <a:pt x="0" y="50419"/>
                </a:lnTo>
                <a:lnTo>
                  <a:pt x="32512" y="50419"/>
                </a:lnTo>
                <a:lnTo>
                  <a:pt x="16256" y="0"/>
                </a:lnTo>
                <a:close/>
              </a:path>
            </a:pathLst>
          </a:custGeom>
          <a:ln w="19811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44746" y="1506347"/>
            <a:ext cx="58419" cy="80010"/>
          </a:xfrm>
          <a:custGeom>
            <a:avLst/>
            <a:gdLst/>
            <a:ahLst/>
            <a:cxnLst/>
            <a:rect l="l" t="t" r="r" b="b"/>
            <a:pathLst>
              <a:path w="58420" h="80009">
                <a:moveTo>
                  <a:pt x="0" y="0"/>
                </a:moveTo>
                <a:lnTo>
                  <a:pt x="0" y="80010"/>
                </a:lnTo>
                <a:lnTo>
                  <a:pt x="20574" y="80010"/>
                </a:lnTo>
                <a:lnTo>
                  <a:pt x="55625" y="56562"/>
                </a:lnTo>
                <a:lnTo>
                  <a:pt x="58165" y="40004"/>
                </a:lnTo>
                <a:lnTo>
                  <a:pt x="57546" y="31406"/>
                </a:lnTo>
                <a:lnTo>
                  <a:pt x="29186" y="688"/>
                </a:lnTo>
                <a:lnTo>
                  <a:pt x="20827" y="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47951" y="1506347"/>
            <a:ext cx="58419" cy="80010"/>
          </a:xfrm>
          <a:custGeom>
            <a:avLst/>
            <a:gdLst/>
            <a:ahLst/>
            <a:cxnLst/>
            <a:rect l="l" t="t" r="r" b="b"/>
            <a:pathLst>
              <a:path w="58419" h="80009">
                <a:moveTo>
                  <a:pt x="0" y="0"/>
                </a:moveTo>
                <a:lnTo>
                  <a:pt x="0" y="80010"/>
                </a:lnTo>
                <a:lnTo>
                  <a:pt x="20574" y="80010"/>
                </a:lnTo>
                <a:lnTo>
                  <a:pt x="55625" y="56562"/>
                </a:lnTo>
                <a:lnTo>
                  <a:pt x="58166" y="40004"/>
                </a:lnTo>
                <a:lnTo>
                  <a:pt x="57546" y="31406"/>
                </a:lnTo>
                <a:lnTo>
                  <a:pt x="29186" y="688"/>
                </a:lnTo>
                <a:lnTo>
                  <a:pt x="20828" y="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39589" y="1504061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5" h="85090">
                <a:moveTo>
                  <a:pt x="35051" y="0"/>
                </a:moveTo>
                <a:lnTo>
                  <a:pt x="2301" y="25130"/>
                </a:lnTo>
                <a:lnTo>
                  <a:pt x="0" y="42290"/>
                </a:lnTo>
                <a:lnTo>
                  <a:pt x="573" y="51341"/>
                </a:lnTo>
                <a:lnTo>
                  <a:pt x="27130" y="83845"/>
                </a:lnTo>
                <a:lnTo>
                  <a:pt x="34798" y="84581"/>
                </a:lnTo>
                <a:lnTo>
                  <a:pt x="42467" y="83865"/>
                </a:lnTo>
                <a:lnTo>
                  <a:pt x="69381" y="51415"/>
                </a:lnTo>
                <a:lnTo>
                  <a:pt x="69976" y="42290"/>
                </a:lnTo>
                <a:lnTo>
                  <a:pt x="69383" y="33240"/>
                </a:lnTo>
                <a:lnTo>
                  <a:pt x="42719" y="736"/>
                </a:lnTo>
                <a:lnTo>
                  <a:pt x="35051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04209" y="1504061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5" h="85090">
                <a:moveTo>
                  <a:pt x="35051" y="0"/>
                </a:moveTo>
                <a:lnTo>
                  <a:pt x="2301" y="25130"/>
                </a:lnTo>
                <a:lnTo>
                  <a:pt x="0" y="42290"/>
                </a:lnTo>
                <a:lnTo>
                  <a:pt x="573" y="51341"/>
                </a:lnTo>
                <a:lnTo>
                  <a:pt x="27130" y="83845"/>
                </a:lnTo>
                <a:lnTo>
                  <a:pt x="34798" y="84581"/>
                </a:lnTo>
                <a:lnTo>
                  <a:pt x="42467" y="83865"/>
                </a:lnTo>
                <a:lnTo>
                  <a:pt x="69381" y="51415"/>
                </a:lnTo>
                <a:lnTo>
                  <a:pt x="69976" y="42290"/>
                </a:lnTo>
                <a:lnTo>
                  <a:pt x="69383" y="33240"/>
                </a:lnTo>
                <a:lnTo>
                  <a:pt x="42719" y="736"/>
                </a:lnTo>
                <a:lnTo>
                  <a:pt x="35051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14065" y="1504061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5" h="85090">
                <a:moveTo>
                  <a:pt x="35051" y="0"/>
                </a:moveTo>
                <a:lnTo>
                  <a:pt x="2301" y="25130"/>
                </a:lnTo>
                <a:lnTo>
                  <a:pt x="0" y="42290"/>
                </a:lnTo>
                <a:lnTo>
                  <a:pt x="573" y="51341"/>
                </a:lnTo>
                <a:lnTo>
                  <a:pt x="27130" y="83845"/>
                </a:lnTo>
                <a:lnTo>
                  <a:pt x="34798" y="84581"/>
                </a:lnTo>
                <a:lnTo>
                  <a:pt x="42467" y="83865"/>
                </a:lnTo>
                <a:lnTo>
                  <a:pt x="69381" y="51415"/>
                </a:lnTo>
                <a:lnTo>
                  <a:pt x="69976" y="42290"/>
                </a:lnTo>
                <a:lnTo>
                  <a:pt x="69383" y="33240"/>
                </a:lnTo>
                <a:lnTo>
                  <a:pt x="42719" y="736"/>
                </a:lnTo>
                <a:lnTo>
                  <a:pt x="35051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701417" y="1504061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5" h="85090">
                <a:moveTo>
                  <a:pt x="35051" y="0"/>
                </a:moveTo>
                <a:lnTo>
                  <a:pt x="2301" y="25130"/>
                </a:lnTo>
                <a:lnTo>
                  <a:pt x="0" y="42290"/>
                </a:lnTo>
                <a:lnTo>
                  <a:pt x="573" y="51341"/>
                </a:lnTo>
                <a:lnTo>
                  <a:pt x="27130" y="83845"/>
                </a:lnTo>
                <a:lnTo>
                  <a:pt x="34797" y="84581"/>
                </a:lnTo>
                <a:lnTo>
                  <a:pt x="42467" y="83865"/>
                </a:lnTo>
                <a:lnTo>
                  <a:pt x="69381" y="51415"/>
                </a:lnTo>
                <a:lnTo>
                  <a:pt x="69976" y="42290"/>
                </a:lnTo>
                <a:lnTo>
                  <a:pt x="69383" y="33240"/>
                </a:lnTo>
                <a:lnTo>
                  <a:pt x="42719" y="736"/>
                </a:lnTo>
                <a:lnTo>
                  <a:pt x="35051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314320" y="1504061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5" h="85090">
                <a:moveTo>
                  <a:pt x="35052" y="0"/>
                </a:moveTo>
                <a:lnTo>
                  <a:pt x="2301" y="25130"/>
                </a:lnTo>
                <a:lnTo>
                  <a:pt x="0" y="42290"/>
                </a:lnTo>
                <a:lnTo>
                  <a:pt x="573" y="51341"/>
                </a:lnTo>
                <a:lnTo>
                  <a:pt x="27130" y="83845"/>
                </a:lnTo>
                <a:lnTo>
                  <a:pt x="34798" y="84581"/>
                </a:lnTo>
                <a:lnTo>
                  <a:pt x="42467" y="83865"/>
                </a:lnTo>
                <a:lnTo>
                  <a:pt x="69381" y="51415"/>
                </a:lnTo>
                <a:lnTo>
                  <a:pt x="69977" y="42290"/>
                </a:lnTo>
                <a:lnTo>
                  <a:pt x="69383" y="33240"/>
                </a:lnTo>
                <a:lnTo>
                  <a:pt x="42719" y="736"/>
                </a:lnTo>
                <a:lnTo>
                  <a:pt x="35052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34972" y="1504061"/>
            <a:ext cx="70485" cy="85090"/>
          </a:xfrm>
          <a:custGeom>
            <a:avLst/>
            <a:gdLst/>
            <a:ahLst/>
            <a:cxnLst/>
            <a:rect l="l" t="t" r="r" b="b"/>
            <a:pathLst>
              <a:path w="70484" h="85090">
                <a:moveTo>
                  <a:pt x="35052" y="0"/>
                </a:moveTo>
                <a:lnTo>
                  <a:pt x="2301" y="25130"/>
                </a:lnTo>
                <a:lnTo>
                  <a:pt x="0" y="42290"/>
                </a:lnTo>
                <a:lnTo>
                  <a:pt x="573" y="51341"/>
                </a:lnTo>
                <a:lnTo>
                  <a:pt x="27130" y="83845"/>
                </a:lnTo>
                <a:lnTo>
                  <a:pt x="34798" y="84581"/>
                </a:lnTo>
                <a:lnTo>
                  <a:pt x="42467" y="83865"/>
                </a:lnTo>
                <a:lnTo>
                  <a:pt x="69381" y="51415"/>
                </a:lnTo>
                <a:lnTo>
                  <a:pt x="69977" y="42290"/>
                </a:lnTo>
                <a:lnTo>
                  <a:pt x="69383" y="33240"/>
                </a:lnTo>
                <a:lnTo>
                  <a:pt x="42719" y="736"/>
                </a:lnTo>
                <a:lnTo>
                  <a:pt x="35052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555620" y="1502917"/>
            <a:ext cx="41910" cy="39370"/>
          </a:xfrm>
          <a:custGeom>
            <a:avLst/>
            <a:gdLst/>
            <a:ahLst/>
            <a:cxnLst/>
            <a:rect l="l" t="t" r="r" b="b"/>
            <a:pathLst>
              <a:path w="41910" h="39369">
                <a:moveTo>
                  <a:pt x="0" y="0"/>
                </a:moveTo>
                <a:lnTo>
                  <a:pt x="0" y="39370"/>
                </a:lnTo>
                <a:lnTo>
                  <a:pt x="17145" y="39370"/>
                </a:lnTo>
                <a:lnTo>
                  <a:pt x="27739" y="38155"/>
                </a:lnTo>
                <a:lnTo>
                  <a:pt x="35321" y="34512"/>
                </a:lnTo>
                <a:lnTo>
                  <a:pt x="39879" y="28440"/>
                </a:lnTo>
                <a:lnTo>
                  <a:pt x="41402" y="19939"/>
                </a:lnTo>
                <a:lnTo>
                  <a:pt x="41402" y="13462"/>
                </a:lnTo>
                <a:lnTo>
                  <a:pt x="39370" y="8509"/>
                </a:lnTo>
                <a:lnTo>
                  <a:pt x="35306" y="5080"/>
                </a:lnTo>
                <a:lnTo>
                  <a:pt x="31242" y="1651"/>
                </a:lnTo>
                <a:lnTo>
                  <a:pt x="25146" y="0"/>
                </a:lnTo>
                <a:lnTo>
                  <a:pt x="17145" y="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14190" y="1501521"/>
            <a:ext cx="42545" cy="39370"/>
          </a:xfrm>
          <a:custGeom>
            <a:avLst/>
            <a:gdLst/>
            <a:ahLst/>
            <a:cxnLst/>
            <a:rect l="l" t="t" r="r" b="b"/>
            <a:pathLst>
              <a:path w="42545" h="39369">
                <a:moveTo>
                  <a:pt x="0" y="0"/>
                </a:moveTo>
                <a:lnTo>
                  <a:pt x="0" y="39115"/>
                </a:lnTo>
                <a:lnTo>
                  <a:pt x="17907" y="39115"/>
                </a:lnTo>
                <a:lnTo>
                  <a:pt x="28481" y="37901"/>
                </a:lnTo>
                <a:lnTo>
                  <a:pt x="36020" y="34258"/>
                </a:lnTo>
                <a:lnTo>
                  <a:pt x="40534" y="28186"/>
                </a:lnTo>
                <a:lnTo>
                  <a:pt x="42037" y="19684"/>
                </a:lnTo>
                <a:lnTo>
                  <a:pt x="40534" y="11090"/>
                </a:lnTo>
                <a:lnTo>
                  <a:pt x="36020" y="4937"/>
                </a:lnTo>
                <a:lnTo>
                  <a:pt x="28481" y="1236"/>
                </a:lnTo>
                <a:lnTo>
                  <a:pt x="17907" y="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83154" y="1501521"/>
            <a:ext cx="42545" cy="39370"/>
          </a:xfrm>
          <a:custGeom>
            <a:avLst/>
            <a:gdLst/>
            <a:ahLst/>
            <a:cxnLst/>
            <a:rect l="l" t="t" r="r" b="b"/>
            <a:pathLst>
              <a:path w="42544" h="39369">
                <a:moveTo>
                  <a:pt x="0" y="0"/>
                </a:moveTo>
                <a:lnTo>
                  <a:pt x="0" y="39115"/>
                </a:lnTo>
                <a:lnTo>
                  <a:pt x="17906" y="39115"/>
                </a:lnTo>
                <a:lnTo>
                  <a:pt x="28481" y="37901"/>
                </a:lnTo>
                <a:lnTo>
                  <a:pt x="36020" y="34258"/>
                </a:lnTo>
                <a:lnTo>
                  <a:pt x="40534" y="28186"/>
                </a:lnTo>
                <a:lnTo>
                  <a:pt x="42037" y="19684"/>
                </a:lnTo>
                <a:lnTo>
                  <a:pt x="40534" y="11090"/>
                </a:lnTo>
                <a:lnTo>
                  <a:pt x="36020" y="4937"/>
                </a:lnTo>
                <a:lnTo>
                  <a:pt x="28481" y="1236"/>
                </a:lnTo>
                <a:lnTo>
                  <a:pt x="17906" y="0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273803" y="1469136"/>
            <a:ext cx="196215" cy="154940"/>
          </a:xfrm>
          <a:custGeom>
            <a:avLst/>
            <a:gdLst/>
            <a:ahLst/>
            <a:cxnLst/>
            <a:rect l="l" t="t" r="r" b="b"/>
            <a:pathLst>
              <a:path w="196214" h="154940">
                <a:moveTo>
                  <a:pt x="153924" y="0"/>
                </a:moveTo>
                <a:lnTo>
                  <a:pt x="195707" y="0"/>
                </a:lnTo>
                <a:lnTo>
                  <a:pt x="195707" y="154431"/>
                </a:lnTo>
                <a:lnTo>
                  <a:pt x="153924" y="154431"/>
                </a:lnTo>
                <a:lnTo>
                  <a:pt x="153924" y="0"/>
                </a:lnTo>
                <a:close/>
              </a:path>
              <a:path w="196214" h="154940">
                <a:moveTo>
                  <a:pt x="0" y="0"/>
                </a:moveTo>
                <a:lnTo>
                  <a:pt x="64135" y="0"/>
                </a:lnTo>
                <a:lnTo>
                  <a:pt x="72806" y="382"/>
                </a:lnTo>
                <a:lnTo>
                  <a:pt x="112490" y="18492"/>
                </a:lnTo>
                <a:lnTo>
                  <a:pt x="124079" y="50037"/>
                </a:lnTo>
                <a:lnTo>
                  <a:pt x="124079" y="58547"/>
                </a:lnTo>
                <a:lnTo>
                  <a:pt x="99568" y="88646"/>
                </a:lnTo>
                <a:lnTo>
                  <a:pt x="104140" y="92910"/>
                </a:lnTo>
                <a:lnTo>
                  <a:pt x="108331" y="97901"/>
                </a:lnTo>
                <a:lnTo>
                  <a:pt x="112141" y="103630"/>
                </a:lnTo>
                <a:lnTo>
                  <a:pt x="115570" y="110109"/>
                </a:lnTo>
                <a:lnTo>
                  <a:pt x="136398" y="154431"/>
                </a:lnTo>
                <a:lnTo>
                  <a:pt x="91440" y="154431"/>
                </a:lnTo>
                <a:lnTo>
                  <a:pt x="80010" y="129539"/>
                </a:lnTo>
                <a:lnTo>
                  <a:pt x="76962" y="122809"/>
                </a:lnTo>
                <a:lnTo>
                  <a:pt x="74168" y="117855"/>
                </a:lnTo>
                <a:lnTo>
                  <a:pt x="71882" y="114553"/>
                </a:lnTo>
                <a:lnTo>
                  <a:pt x="69469" y="111251"/>
                </a:lnTo>
                <a:lnTo>
                  <a:pt x="66675" y="108838"/>
                </a:lnTo>
                <a:lnTo>
                  <a:pt x="63246" y="107314"/>
                </a:lnTo>
                <a:lnTo>
                  <a:pt x="59944" y="105663"/>
                </a:lnTo>
                <a:lnTo>
                  <a:pt x="55372" y="104901"/>
                </a:lnTo>
                <a:lnTo>
                  <a:pt x="49530" y="104901"/>
                </a:lnTo>
                <a:lnTo>
                  <a:pt x="40386" y="104901"/>
                </a:lnTo>
                <a:lnTo>
                  <a:pt x="40386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903471" y="1469136"/>
            <a:ext cx="283210" cy="154940"/>
          </a:xfrm>
          <a:custGeom>
            <a:avLst/>
            <a:gdLst/>
            <a:ahLst/>
            <a:cxnLst/>
            <a:rect l="l" t="t" r="r" b="b"/>
            <a:pathLst>
              <a:path w="283210" h="154940">
                <a:moveTo>
                  <a:pt x="170687" y="0"/>
                </a:moveTo>
                <a:lnTo>
                  <a:pt x="281304" y="0"/>
                </a:lnTo>
                <a:lnTo>
                  <a:pt x="281304" y="36702"/>
                </a:lnTo>
                <a:lnTo>
                  <a:pt x="210819" y="36702"/>
                </a:lnTo>
                <a:lnTo>
                  <a:pt x="210819" y="58419"/>
                </a:lnTo>
                <a:lnTo>
                  <a:pt x="272414" y="58419"/>
                </a:lnTo>
                <a:lnTo>
                  <a:pt x="272414" y="94614"/>
                </a:lnTo>
                <a:lnTo>
                  <a:pt x="210819" y="94614"/>
                </a:lnTo>
                <a:lnTo>
                  <a:pt x="210819" y="117475"/>
                </a:lnTo>
                <a:lnTo>
                  <a:pt x="283082" y="117475"/>
                </a:lnTo>
                <a:lnTo>
                  <a:pt x="283082" y="154431"/>
                </a:lnTo>
                <a:lnTo>
                  <a:pt x="170687" y="154431"/>
                </a:lnTo>
                <a:lnTo>
                  <a:pt x="170687" y="0"/>
                </a:lnTo>
                <a:close/>
              </a:path>
              <a:path w="283210" h="154940">
                <a:moveTo>
                  <a:pt x="0" y="0"/>
                </a:moveTo>
                <a:lnTo>
                  <a:pt x="63753" y="0"/>
                </a:lnTo>
                <a:lnTo>
                  <a:pt x="74781" y="599"/>
                </a:lnTo>
                <a:lnTo>
                  <a:pt x="112740" y="15208"/>
                </a:lnTo>
                <a:lnTo>
                  <a:pt x="136540" y="46283"/>
                </a:lnTo>
                <a:lnTo>
                  <a:pt x="142112" y="77215"/>
                </a:lnTo>
                <a:lnTo>
                  <a:pt x="141491" y="88219"/>
                </a:lnTo>
                <a:lnTo>
                  <a:pt x="126553" y="125614"/>
                </a:lnTo>
                <a:lnTo>
                  <a:pt x="94972" y="148967"/>
                </a:lnTo>
                <a:lnTo>
                  <a:pt x="63753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455415" y="1469136"/>
            <a:ext cx="177800" cy="154940"/>
          </a:xfrm>
          <a:custGeom>
            <a:avLst/>
            <a:gdLst/>
            <a:ahLst/>
            <a:cxnLst/>
            <a:rect l="l" t="t" r="r" b="b"/>
            <a:pathLst>
              <a:path w="177800" h="154940">
                <a:moveTo>
                  <a:pt x="135636" y="0"/>
                </a:moveTo>
                <a:lnTo>
                  <a:pt x="177419" y="0"/>
                </a:lnTo>
                <a:lnTo>
                  <a:pt x="177419" y="154431"/>
                </a:lnTo>
                <a:lnTo>
                  <a:pt x="135636" y="154431"/>
                </a:lnTo>
                <a:lnTo>
                  <a:pt x="135636" y="0"/>
                </a:lnTo>
                <a:close/>
              </a:path>
              <a:path w="177800" h="154940">
                <a:moveTo>
                  <a:pt x="0" y="0"/>
                </a:moveTo>
                <a:lnTo>
                  <a:pt x="41783" y="0"/>
                </a:lnTo>
                <a:lnTo>
                  <a:pt x="41783" y="114426"/>
                </a:lnTo>
                <a:lnTo>
                  <a:pt x="109220" y="114426"/>
                </a:lnTo>
                <a:lnTo>
                  <a:pt x="109220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42767" y="1469136"/>
            <a:ext cx="408305" cy="154940"/>
          </a:xfrm>
          <a:custGeom>
            <a:avLst/>
            <a:gdLst/>
            <a:ahLst/>
            <a:cxnLst/>
            <a:rect l="l" t="t" r="r" b="b"/>
            <a:pathLst>
              <a:path w="408305" h="154940">
                <a:moveTo>
                  <a:pt x="298704" y="0"/>
                </a:moveTo>
                <a:lnTo>
                  <a:pt x="407924" y="0"/>
                </a:lnTo>
                <a:lnTo>
                  <a:pt x="407924" y="37846"/>
                </a:lnTo>
                <a:lnTo>
                  <a:pt x="339344" y="37846"/>
                </a:lnTo>
                <a:lnTo>
                  <a:pt x="339344" y="65531"/>
                </a:lnTo>
                <a:lnTo>
                  <a:pt x="399288" y="65531"/>
                </a:lnTo>
                <a:lnTo>
                  <a:pt x="399288" y="103504"/>
                </a:lnTo>
                <a:lnTo>
                  <a:pt x="339344" y="103504"/>
                </a:lnTo>
                <a:lnTo>
                  <a:pt x="339344" y="154431"/>
                </a:lnTo>
                <a:lnTo>
                  <a:pt x="298704" y="154431"/>
                </a:lnTo>
                <a:lnTo>
                  <a:pt x="298704" y="0"/>
                </a:lnTo>
                <a:close/>
              </a:path>
              <a:path w="408305" h="154940">
                <a:moveTo>
                  <a:pt x="145414" y="0"/>
                </a:moveTo>
                <a:lnTo>
                  <a:pt x="273938" y="0"/>
                </a:lnTo>
                <a:lnTo>
                  <a:pt x="273938" y="39750"/>
                </a:lnTo>
                <a:lnTo>
                  <a:pt x="230250" y="39750"/>
                </a:lnTo>
                <a:lnTo>
                  <a:pt x="230250" y="154431"/>
                </a:lnTo>
                <a:lnTo>
                  <a:pt x="189102" y="154431"/>
                </a:lnTo>
                <a:lnTo>
                  <a:pt x="189102" y="39750"/>
                </a:lnTo>
                <a:lnTo>
                  <a:pt x="145414" y="39750"/>
                </a:lnTo>
                <a:lnTo>
                  <a:pt x="145414" y="0"/>
                </a:lnTo>
                <a:close/>
              </a:path>
              <a:path w="408305" h="154940">
                <a:moveTo>
                  <a:pt x="0" y="0"/>
                </a:moveTo>
                <a:lnTo>
                  <a:pt x="64134" y="0"/>
                </a:lnTo>
                <a:lnTo>
                  <a:pt x="72806" y="382"/>
                </a:lnTo>
                <a:lnTo>
                  <a:pt x="112490" y="18492"/>
                </a:lnTo>
                <a:lnTo>
                  <a:pt x="124079" y="50037"/>
                </a:lnTo>
                <a:lnTo>
                  <a:pt x="124079" y="58547"/>
                </a:lnTo>
                <a:lnTo>
                  <a:pt x="99568" y="88646"/>
                </a:lnTo>
                <a:lnTo>
                  <a:pt x="104139" y="92910"/>
                </a:lnTo>
                <a:lnTo>
                  <a:pt x="108330" y="97901"/>
                </a:lnTo>
                <a:lnTo>
                  <a:pt x="112140" y="103630"/>
                </a:lnTo>
                <a:lnTo>
                  <a:pt x="115569" y="110109"/>
                </a:lnTo>
                <a:lnTo>
                  <a:pt x="136398" y="154431"/>
                </a:lnTo>
                <a:lnTo>
                  <a:pt x="91439" y="154431"/>
                </a:lnTo>
                <a:lnTo>
                  <a:pt x="80009" y="129539"/>
                </a:lnTo>
                <a:lnTo>
                  <a:pt x="76962" y="122809"/>
                </a:lnTo>
                <a:lnTo>
                  <a:pt x="74168" y="117855"/>
                </a:lnTo>
                <a:lnTo>
                  <a:pt x="71881" y="114553"/>
                </a:lnTo>
                <a:lnTo>
                  <a:pt x="69468" y="111251"/>
                </a:lnTo>
                <a:lnTo>
                  <a:pt x="66675" y="108838"/>
                </a:lnTo>
                <a:lnTo>
                  <a:pt x="63245" y="107314"/>
                </a:lnTo>
                <a:lnTo>
                  <a:pt x="59943" y="105663"/>
                </a:lnTo>
                <a:lnTo>
                  <a:pt x="55371" y="104901"/>
                </a:lnTo>
                <a:lnTo>
                  <a:pt x="49530" y="104901"/>
                </a:lnTo>
                <a:lnTo>
                  <a:pt x="40386" y="104901"/>
                </a:lnTo>
                <a:lnTo>
                  <a:pt x="40386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513583" y="1469136"/>
            <a:ext cx="125730" cy="154940"/>
          </a:xfrm>
          <a:custGeom>
            <a:avLst/>
            <a:gdLst/>
            <a:ahLst/>
            <a:cxnLst/>
            <a:rect l="l" t="t" r="r" b="b"/>
            <a:pathLst>
              <a:path w="125730" h="154940">
                <a:moveTo>
                  <a:pt x="0" y="0"/>
                </a:moveTo>
                <a:lnTo>
                  <a:pt x="66040" y="0"/>
                </a:lnTo>
                <a:lnTo>
                  <a:pt x="74654" y="404"/>
                </a:lnTo>
                <a:lnTo>
                  <a:pt x="114141" y="19407"/>
                </a:lnTo>
                <a:lnTo>
                  <a:pt x="125730" y="53721"/>
                </a:lnTo>
                <a:lnTo>
                  <a:pt x="125255" y="61650"/>
                </a:lnTo>
                <a:lnTo>
                  <a:pt x="103663" y="97494"/>
                </a:lnTo>
                <a:lnTo>
                  <a:pt x="66040" y="107568"/>
                </a:lnTo>
                <a:lnTo>
                  <a:pt x="42037" y="107568"/>
                </a:lnTo>
                <a:lnTo>
                  <a:pt x="42037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106676" y="1469136"/>
            <a:ext cx="142240" cy="154940"/>
          </a:xfrm>
          <a:custGeom>
            <a:avLst/>
            <a:gdLst/>
            <a:ahLst/>
            <a:cxnLst/>
            <a:rect l="l" t="t" r="r" b="b"/>
            <a:pathLst>
              <a:path w="142239" h="154940">
                <a:moveTo>
                  <a:pt x="0" y="0"/>
                </a:moveTo>
                <a:lnTo>
                  <a:pt x="63754" y="0"/>
                </a:lnTo>
                <a:lnTo>
                  <a:pt x="74781" y="599"/>
                </a:lnTo>
                <a:lnTo>
                  <a:pt x="112740" y="15208"/>
                </a:lnTo>
                <a:lnTo>
                  <a:pt x="136540" y="46283"/>
                </a:lnTo>
                <a:lnTo>
                  <a:pt x="142112" y="77215"/>
                </a:lnTo>
                <a:lnTo>
                  <a:pt x="141491" y="88219"/>
                </a:lnTo>
                <a:lnTo>
                  <a:pt x="126553" y="125614"/>
                </a:lnTo>
                <a:lnTo>
                  <a:pt x="94972" y="148967"/>
                </a:lnTo>
                <a:lnTo>
                  <a:pt x="63754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76324" y="1469136"/>
            <a:ext cx="453390" cy="154940"/>
          </a:xfrm>
          <a:custGeom>
            <a:avLst/>
            <a:gdLst/>
            <a:ahLst/>
            <a:cxnLst/>
            <a:rect l="l" t="t" r="r" b="b"/>
            <a:pathLst>
              <a:path w="453389" h="154940">
                <a:moveTo>
                  <a:pt x="351281" y="0"/>
                </a:moveTo>
                <a:lnTo>
                  <a:pt x="396239" y="0"/>
                </a:lnTo>
                <a:lnTo>
                  <a:pt x="453136" y="154431"/>
                </a:lnTo>
                <a:lnTo>
                  <a:pt x="409320" y="154431"/>
                </a:lnTo>
                <a:lnTo>
                  <a:pt x="399923" y="124967"/>
                </a:lnTo>
                <a:lnTo>
                  <a:pt x="345313" y="124967"/>
                </a:lnTo>
                <a:lnTo>
                  <a:pt x="335914" y="154431"/>
                </a:lnTo>
                <a:lnTo>
                  <a:pt x="293877" y="154431"/>
                </a:lnTo>
                <a:lnTo>
                  <a:pt x="351281" y="0"/>
                </a:lnTo>
                <a:close/>
              </a:path>
              <a:path w="453389" h="154940">
                <a:moveTo>
                  <a:pt x="135636" y="0"/>
                </a:moveTo>
                <a:lnTo>
                  <a:pt x="177419" y="0"/>
                </a:lnTo>
                <a:lnTo>
                  <a:pt x="177419" y="55752"/>
                </a:lnTo>
                <a:lnTo>
                  <a:pt x="231394" y="55752"/>
                </a:lnTo>
                <a:lnTo>
                  <a:pt x="231394" y="0"/>
                </a:lnTo>
                <a:lnTo>
                  <a:pt x="273176" y="0"/>
                </a:lnTo>
                <a:lnTo>
                  <a:pt x="273176" y="154431"/>
                </a:lnTo>
                <a:lnTo>
                  <a:pt x="231394" y="154431"/>
                </a:lnTo>
                <a:lnTo>
                  <a:pt x="231394" y="95758"/>
                </a:lnTo>
                <a:lnTo>
                  <a:pt x="177419" y="95758"/>
                </a:lnTo>
                <a:lnTo>
                  <a:pt x="177419" y="154431"/>
                </a:lnTo>
                <a:lnTo>
                  <a:pt x="135636" y="154431"/>
                </a:lnTo>
                <a:lnTo>
                  <a:pt x="135636" y="0"/>
                </a:lnTo>
                <a:close/>
              </a:path>
              <a:path w="453389" h="154940">
                <a:moveTo>
                  <a:pt x="0" y="0"/>
                </a:moveTo>
                <a:lnTo>
                  <a:pt x="41782" y="0"/>
                </a:lnTo>
                <a:lnTo>
                  <a:pt x="41782" y="114426"/>
                </a:lnTo>
                <a:lnTo>
                  <a:pt x="109219" y="114426"/>
                </a:lnTo>
                <a:lnTo>
                  <a:pt x="109219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59040" y="1469136"/>
            <a:ext cx="113030" cy="154940"/>
          </a:xfrm>
          <a:custGeom>
            <a:avLst/>
            <a:gdLst/>
            <a:ahLst/>
            <a:cxnLst/>
            <a:rect l="l" t="t" r="r" b="b"/>
            <a:pathLst>
              <a:path w="113030" h="154940">
                <a:moveTo>
                  <a:pt x="0" y="0"/>
                </a:moveTo>
                <a:lnTo>
                  <a:pt x="110642" y="0"/>
                </a:lnTo>
                <a:lnTo>
                  <a:pt x="110642" y="36702"/>
                </a:lnTo>
                <a:lnTo>
                  <a:pt x="40233" y="36702"/>
                </a:lnTo>
                <a:lnTo>
                  <a:pt x="40233" y="58419"/>
                </a:lnTo>
                <a:lnTo>
                  <a:pt x="101727" y="58419"/>
                </a:lnTo>
                <a:lnTo>
                  <a:pt x="101727" y="94614"/>
                </a:lnTo>
                <a:lnTo>
                  <a:pt x="40233" y="94614"/>
                </a:lnTo>
                <a:lnTo>
                  <a:pt x="40233" y="117475"/>
                </a:lnTo>
                <a:lnTo>
                  <a:pt x="112471" y="117475"/>
                </a:lnTo>
                <a:lnTo>
                  <a:pt x="112471" y="154431"/>
                </a:lnTo>
                <a:lnTo>
                  <a:pt x="0" y="154431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491101" y="1466341"/>
            <a:ext cx="461645" cy="160020"/>
          </a:xfrm>
          <a:custGeom>
            <a:avLst/>
            <a:gdLst/>
            <a:ahLst/>
            <a:cxnLst/>
            <a:rect l="l" t="t" r="r" b="b"/>
            <a:pathLst>
              <a:path w="461645" h="160019">
                <a:moveTo>
                  <a:pt x="383286" y="0"/>
                </a:moveTo>
                <a:lnTo>
                  <a:pt x="423037" y="10160"/>
                </a:lnTo>
                <a:lnTo>
                  <a:pt x="450976" y="38481"/>
                </a:lnTo>
                <a:lnTo>
                  <a:pt x="461263" y="80010"/>
                </a:lnTo>
                <a:lnTo>
                  <a:pt x="460621" y="91320"/>
                </a:lnTo>
                <a:lnTo>
                  <a:pt x="445450" y="130089"/>
                </a:lnTo>
                <a:lnTo>
                  <a:pt x="413843" y="154287"/>
                </a:lnTo>
                <a:lnTo>
                  <a:pt x="383286" y="160020"/>
                </a:lnTo>
                <a:lnTo>
                  <a:pt x="372449" y="159400"/>
                </a:lnTo>
                <a:lnTo>
                  <a:pt x="335172" y="144583"/>
                </a:lnTo>
                <a:lnTo>
                  <a:pt x="311441" y="112514"/>
                </a:lnTo>
                <a:lnTo>
                  <a:pt x="305815" y="80010"/>
                </a:lnTo>
                <a:lnTo>
                  <a:pt x="306439" y="68774"/>
                </a:lnTo>
                <a:lnTo>
                  <a:pt x="321500" y="30164"/>
                </a:lnTo>
                <a:lnTo>
                  <a:pt x="352907" y="5786"/>
                </a:lnTo>
                <a:lnTo>
                  <a:pt x="383286" y="0"/>
                </a:lnTo>
                <a:close/>
              </a:path>
              <a:path w="461645" h="160019">
                <a:moveTo>
                  <a:pt x="231901" y="0"/>
                </a:moveTo>
                <a:lnTo>
                  <a:pt x="271303" y="11047"/>
                </a:lnTo>
                <a:lnTo>
                  <a:pt x="288163" y="25781"/>
                </a:lnTo>
                <a:lnTo>
                  <a:pt x="262763" y="51435"/>
                </a:lnTo>
                <a:lnTo>
                  <a:pt x="256524" y="45434"/>
                </a:lnTo>
                <a:lnTo>
                  <a:pt x="249618" y="41148"/>
                </a:lnTo>
                <a:lnTo>
                  <a:pt x="242046" y="38576"/>
                </a:lnTo>
                <a:lnTo>
                  <a:pt x="233807" y="37719"/>
                </a:lnTo>
                <a:lnTo>
                  <a:pt x="226187" y="38459"/>
                </a:lnTo>
                <a:lnTo>
                  <a:pt x="198737" y="71284"/>
                </a:lnTo>
                <a:lnTo>
                  <a:pt x="198120" y="80263"/>
                </a:lnTo>
                <a:lnTo>
                  <a:pt x="198120" y="88137"/>
                </a:lnTo>
                <a:lnTo>
                  <a:pt x="215391" y="116840"/>
                </a:lnTo>
                <a:lnTo>
                  <a:pt x="220725" y="120523"/>
                </a:lnTo>
                <a:lnTo>
                  <a:pt x="226949" y="122300"/>
                </a:lnTo>
                <a:lnTo>
                  <a:pt x="233807" y="122300"/>
                </a:lnTo>
                <a:lnTo>
                  <a:pt x="242165" y="121394"/>
                </a:lnTo>
                <a:lnTo>
                  <a:pt x="250094" y="118665"/>
                </a:lnTo>
                <a:lnTo>
                  <a:pt x="257595" y="114103"/>
                </a:lnTo>
                <a:lnTo>
                  <a:pt x="264668" y="107696"/>
                </a:lnTo>
                <a:lnTo>
                  <a:pt x="289560" y="133985"/>
                </a:lnTo>
                <a:lnTo>
                  <a:pt x="257024" y="156108"/>
                </a:lnTo>
                <a:lnTo>
                  <a:pt x="231521" y="160020"/>
                </a:lnTo>
                <a:lnTo>
                  <a:pt x="220519" y="159402"/>
                </a:lnTo>
                <a:lnTo>
                  <a:pt x="183270" y="144785"/>
                </a:lnTo>
                <a:lnTo>
                  <a:pt x="160297" y="112893"/>
                </a:lnTo>
                <a:lnTo>
                  <a:pt x="154939" y="80263"/>
                </a:lnTo>
                <a:lnTo>
                  <a:pt x="155561" y="69213"/>
                </a:lnTo>
                <a:lnTo>
                  <a:pt x="170477" y="30704"/>
                </a:lnTo>
                <a:lnTo>
                  <a:pt x="201683" y="5947"/>
                </a:lnTo>
                <a:lnTo>
                  <a:pt x="221305" y="664"/>
                </a:lnTo>
                <a:lnTo>
                  <a:pt x="231901" y="0"/>
                </a:lnTo>
                <a:close/>
              </a:path>
              <a:path w="461645" h="160019">
                <a:moveTo>
                  <a:pt x="68834" y="0"/>
                </a:moveTo>
                <a:lnTo>
                  <a:pt x="111180" y="9723"/>
                </a:lnTo>
                <a:lnTo>
                  <a:pt x="131825" y="25654"/>
                </a:lnTo>
                <a:lnTo>
                  <a:pt x="108331" y="50927"/>
                </a:lnTo>
                <a:lnTo>
                  <a:pt x="103124" y="46100"/>
                </a:lnTo>
                <a:lnTo>
                  <a:pt x="97027" y="42418"/>
                </a:lnTo>
                <a:lnTo>
                  <a:pt x="89915" y="39878"/>
                </a:lnTo>
                <a:lnTo>
                  <a:pt x="82803" y="37337"/>
                </a:lnTo>
                <a:lnTo>
                  <a:pt x="75691" y="36068"/>
                </a:lnTo>
                <a:lnTo>
                  <a:pt x="68579" y="36068"/>
                </a:lnTo>
                <a:lnTo>
                  <a:pt x="55752" y="36068"/>
                </a:lnTo>
                <a:lnTo>
                  <a:pt x="49402" y="39497"/>
                </a:lnTo>
                <a:lnTo>
                  <a:pt x="49402" y="46355"/>
                </a:lnTo>
                <a:lnTo>
                  <a:pt x="49402" y="49149"/>
                </a:lnTo>
                <a:lnTo>
                  <a:pt x="50164" y="51308"/>
                </a:lnTo>
                <a:lnTo>
                  <a:pt x="78612" y="61722"/>
                </a:lnTo>
                <a:lnTo>
                  <a:pt x="91926" y="65033"/>
                </a:lnTo>
                <a:lnTo>
                  <a:pt x="126029" y="85711"/>
                </a:lnTo>
                <a:lnTo>
                  <a:pt x="133476" y="111125"/>
                </a:lnTo>
                <a:lnTo>
                  <a:pt x="132431" y="121719"/>
                </a:lnTo>
                <a:lnTo>
                  <a:pt x="107719" y="152572"/>
                </a:lnTo>
                <a:lnTo>
                  <a:pt x="70358" y="160020"/>
                </a:lnTo>
                <a:lnTo>
                  <a:pt x="59711" y="159638"/>
                </a:lnTo>
                <a:lnTo>
                  <a:pt x="15017" y="146288"/>
                </a:lnTo>
                <a:lnTo>
                  <a:pt x="0" y="135509"/>
                </a:lnTo>
                <a:lnTo>
                  <a:pt x="20954" y="106045"/>
                </a:lnTo>
                <a:lnTo>
                  <a:pt x="26096" y="109757"/>
                </a:lnTo>
                <a:lnTo>
                  <a:pt x="31607" y="113077"/>
                </a:lnTo>
                <a:lnTo>
                  <a:pt x="70865" y="123190"/>
                </a:lnTo>
                <a:lnTo>
                  <a:pt x="84454" y="123190"/>
                </a:lnTo>
                <a:lnTo>
                  <a:pt x="91186" y="119507"/>
                </a:lnTo>
                <a:lnTo>
                  <a:pt x="91186" y="112268"/>
                </a:lnTo>
                <a:lnTo>
                  <a:pt x="91186" y="109347"/>
                </a:lnTo>
                <a:lnTo>
                  <a:pt x="90170" y="107061"/>
                </a:lnTo>
                <a:lnTo>
                  <a:pt x="88264" y="105283"/>
                </a:lnTo>
                <a:lnTo>
                  <a:pt x="86360" y="103505"/>
                </a:lnTo>
                <a:lnTo>
                  <a:pt x="83693" y="102108"/>
                </a:lnTo>
                <a:lnTo>
                  <a:pt x="80010" y="101092"/>
                </a:lnTo>
                <a:lnTo>
                  <a:pt x="76326" y="99949"/>
                </a:lnTo>
                <a:lnTo>
                  <a:pt x="70738" y="98679"/>
                </a:lnTo>
                <a:lnTo>
                  <a:pt x="63246" y="97155"/>
                </a:lnTo>
                <a:lnTo>
                  <a:pt x="53724" y="95111"/>
                </a:lnTo>
                <a:lnTo>
                  <a:pt x="17272" y="78612"/>
                </a:lnTo>
                <a:lnTo>
                  <a:pt x="7493" y="47117"/>
                </a:lnTo>
                <a:lnTo>
                  <a:pt x="7969" y="40522"/>
                </a:lnTo>
                <a:lnTo>
                  <a:pt x="30007" y="9376"/>
                </a:lnTo>
                <a:lnTo>
                  <a:pt x="59953" y="380"/>
                </a:lnTo>
                <a:lnTo>
                  <a:pt x="68834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661536" y="1466341"/>
            <a:ext cx="155575" cy="160020"/>
          </a:xfrm>
          <a:custGeom>
            <a:avLst/>
            <a:gdLst/>
            <a:ahLst/>
            <a:cxnLst/>
            <a:rect l="l" t="t" r="r" b="b"/>
            <a:pathLst>
              <a:path w="155575" h="160019">
                <a:moveTo>
                  <a:pt x="77470" y="0"/>
                </a:moveTo>
                <a:lnTo>
                  <a:pt x="117221" y="10160"/>
                </a:lnTo>
                <a:lnTo>
                  <a:pt x="145161" y="38481"/>
                </a:lnTo>
                <a:lnTo>
                  <a:pt x="155448" y="80010"/>
                </a:lnTo>
                <a:lnTo>
                  <a:pt x="154805" y="91320"/>
                </a:lnTo>
                <a:lnTo>
                  <a:pt x="139634" y="130089"/>
                </a:lnTo>
                <a:lnTo>
                  <a:pt x="108027" y="154287"/>
                </a:lnTo>
                <a:lnTo>
                  <a:pt x="77470" y="160020"/>
                </a:lnTo>
                <a:lnTo>
                  <a:pt x="66633" y="159400"/>
                </a:lnTo>
                <a:lnTo>
                  <a:pt x="29356" y="144583"/>
                </a:lnTo>
                <a:lnTo>
                  <a:pt x="5625" y="112514"/>
                </a:lnTo>
                <a:lnTo>
                  <a:pt x="0" y="80010"/>
                </a:lnTo>
                <a:lnTo>
                  <a:pt x="623" y="68774"/>
                </a:lnTo>
                <a:lnTo>
                  <a:pt x="15684" y="30164"/>
                </a:lnTo>
                <a:lnTo>
                  <a:pt x="47091" y="5786"/>
                </a:lnTo>
                <a:lnTo>
                  <a:pt x="7747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71392" y="1466341"/>
            <a:ext cx="155575" cy="160020"/>
          </a:xfrm>
          <a:custGeom>
            <a:avLst/>
            <a:gdLst/>
            <a:ahLst/>
            <a:cxnLst/>
            <a:rect l="l" t="t" r="r" b="b"/>
            <a:pathLst>
              <a:path w="155575" h="160019">
                <a:moveTo>
                  <a:pt x="77470" y="0"/>
                </a:moveTo>
                <a:lnTo>
                  <a:pt x="117221" y="10160"/>
                </a:lnTo>
                <a:lnTo>
                  <a:pt x="145161" y="38481"/>
                </a:lnTo>
                <a:lnTo>
                  <a:pt x="155448" y="80010"/>
                </a:lnTo>
                <a:lnTo>
                  <a:pt x="154805" y="91320"/>
                </a:lnTo>
                <a:lnTo>
                  <a:pt x="139634" y="130089"/>
                </a:lnTo>
                <a:lnTo>
                  <a:pt x="108027" y="154287"/>
                </a:lnTo>
                <a:lnTo>
                  <a:pt x="77470" y="160020"/>
                </a:lnTo>
                <a:lnTo>
                  <a:pt x="66633" y="159400"/>
                </a:lnTo>
                <a:lnTo>
                  <a:pt x="29356" y="144583"/>
                </a:lnTo>
                <a:lnTo>
                  <a:pt x="5625" y="112514"/>
                </a:lnTo>
                <a:lnTo>
                  <a:pt x="0" y="80010"/>
                </a:lnTo>
                <a:lnTo>
                  <a:pt x="623" y="68774"/>
                </a:lnTo>
                <a:lnTo>
                  <a:pt x="15684" y="30164"/>
                </a:lnTo>
                <a:lnTo>
                  <a:pt x="47091" y="5786"/>
                </a:lnTo>
                <a:lnTo>
                  <a:pt x="77470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658745" y="1466341"/>
            <a:ext cx="155575" cy="160020"/>
          </a:xfrm>
          <a:custGeom>
            <a:avLst/>
            <a:gdLst/>
            <a:ahLst/>
            <a:cxnLst/>
            <a:rect l="l" t="t" r="r" b="b"/>
            <a:pathLst>
              <a:path w="155575" h="160019">
                <a:moveTo>
                  <a:pt x="77469" y="0"/>
                </a:moveTo>
                <a:lnTo>
                  <a:pt x="117221" y="10160"/>
                </a:lnTo>
                <a:lnTo>
                  <a:pt x="145161" y="38481"/>
                </a:lnTo>
                <a:lnTo>
                  <a:pt x="155448" y="80010"/>
                </a:lnTo>
                <a:lnTo>
                  <a:pt x="154805" y="91320"/>
                </a:lnTo>
                <a:lnTo>
                  <a:pt x="139634" y="130089"/>
                </a:lnTo>
                <a:lnTo>
                  <a:pt x="108027" y="154287"/>
                </a:lnTo>
                <a:lnTo>
                  <a:pt x="77469" y="160020"/>
                </a:lnTo>
                <a:lnTo>
                  <a:pt x="66633" y="159400"/>
                </a:lnTo>
                <a:lnTo>
                  <a:pt x="29356" y="144583"/>
                </a:lnTo>
                <a:lnTo>
                  <a:pt x="5625" y="112514"/>
                </a:lnTo>
                <a:lnTo>
                  <a:pt x="0" y="80010"/>
                </a:lnTo>
                <a:lnTo>
                  <a:pt x="623" y="68774"/>
                </a:lnTo>
                <a:lnTo>
                  <a:pt x="15684" y="30164"/>
                </a:lnTo>
                <a:lnTo>
                  <a:pt x="47091" y="5786"/>
                </a:lnTo>
                <a:lnTo>
                  <a:pt x="77469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271648" y="1466341"/>
            <a:ext cx="155575" cy="160020"/>
          </a:xfrm>
          <a:custGeom>
            <a:avLst/>
            <a:gdLst/>
            <a:ahLst/>
            <a:cxnLst/>
            <a:rect l="l" t="t" r="r" b="b"/>
            <a:pathLst>
              <a:path w="155575" h="160019">
                <a:moveTo>
                  <a:pt x="77469" y="0"/>
                </a:moveTo>
                <a:lnTo>
                  <a:pt x="117220" y="10160"/>
                </a:lnTo>
                <a:lnTo>
                  <a:pt x="145161" y="38481"/>
                </a:lnTo>
                <a:lnTo>
                  <a:pt x="155448" y="80010"/>
                </a:lnTo>
                <a:lnTo>
                  <a:pt x="154805" y="91320"/>
                </a:lnTo>
                <a:lnTo>
                  <a:pt x="139634" y="130089"/>
                </a:lnTo>
                <a:lnTo>
                  <a:pt x="108027" y="154287"/>
                </a:lnTo>
                <a:lnTo>
                  <a:pt x="77469" y="160020"/>
                </a:lnTo>
                <a:lnTo>
                  <a:pt x="66633" y="159400"/>
                </a:lnTo>
                <a:lnTo>
                  <a:pt x="29356" y="144583"/>
                </a:lnTo>
                <a:lnTo>
                  <a:pt x="5625" y="112514"/>
                </a:lnTo>
                <a:lnTo>
                  <a:pt x="0" y="80010"/>
                </a:lnTo>
                <a:lnTo>
                  <a:pt x="623" y="68774"/>
                </a:lnTo>
                <a:lnTo>
                  <a:pt x="15684" y="30164"/>
                </a:lnTo>
                <a:lnTo>
                  <a:pt x="47091" y="5786"/>
                </a:lnTo>
                <a:lnTo>
                  <a:pt x="77469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086446" y="1466341"/>
            <a:ext cx="461645" cy="160020"/>
          </a:xfrm>
          <a:custGeom>
            <a:avLst/>
            <a:gdLst/>
            <a:ahLst/>
            <a:cxnLst/>
            <a:rect l="l" t="t" r="r" b="b"/>
            <a:pathLst>
              <a:path w="461644" h="160019">
                <a:moveTo>
                  <a:pt x="383324" y="0"/>
                </a:moveTo>
                <a:lnTo>
                  <a:pt x="423075" y="10160"/>
                </a:lnTo>
                <a:lnTo>
                  <a:pt x="451015" y="38481"/>
                </a:lnTo>
                <a:lnTo>
                  <a:pt x="461302" y="80010"/>
                </a:lnTo>
                <a:lnTo>
                  <a:pt x="460659" y="91320"/>
                </a:lnTo>
                <a:lnTo>
                  <a:pt x="445488" y="130089"/>
                </a:lnTo>
                <a:lnTo>
                  <a:pt x="413881" y="154287"/>
                </a:lnTo>
                <a:lnTo>
                  <a:pt x="383324" y="160020"/>
                </a:lnTo>
                <a:lnTo>
                  <a:pt x="372487" y="159400"/>
                </a:lnTo>
                <a:lnTo>
                  <a:pt x="335210" y="144583"/>
                </a:lnTo>
                <a:lnTo>
                  <a:pt x="311479" y="112514"/>
                </a:lnTo>
                <a:lnTo>
                  <a:pt x="305854" y="80010"/>
                </a:lnTo>
                <a:lnTo>
                  <a:pt x="306477" y="68774"/>
                </a:lnTo>
                <a:lnTo>
                  <a:pt x="321538" y="30164"/>
                </a:lnTo>
                <a:lnTo>
                  <a:pt x="352945" y="5786"/>
                </a:lnTo>
                <a:lnTo>
                  <a:pt x="383324" y="0"/>
                </a:lnTo>
                <a:close/>
              </a:path>
              <a:path w="461644" h="160019">
                <a:moveTo>
                  <a:pt x="231940" y="0"/>
                </a:moveTo>
                <a:lnTo>
                  <a:pt x="271341" y="11047"/>
                </a:lnTo>
                <a:lnTo>
                  <a:pt x="288201" y="25781"/>
                </a:lnTo>
                <a:lnTo>
                  <a:pt x="262801" y="51435"/>
                </a:lnTo>
                <a:lnTo>
                  <a:pt x="256562" y="45434"/>
                </a:lnTo>
                <a:lnTo>
                  <a:pt x="249656" y="41148"/>
                </a:lnTo>
                <a:lnTo>
                  <a:pt x="242084" y="38576"/>
                </a:lnTo>
                <a:lnTo>
                  <a:pt x="233845" y="37719"/>
                </a:lnTo>
                <a:lnTo>
                  <a:pt x="226225" y="38459"/>
                </a:lnTo>
                <a:lnTo>
                  <a:pt x="198775" y="71284"/>
                </a:lnTo>
                <a:lnTo>
                  <a:pt x="198158" y="80263"/>
                </a:lnTo>
                <a:lnTo>
                  <a:pt x="198158" y="88137"/>
                </a:lnTo>
                <a:lnTo>
                  <a:pt x="199682" y="95377"/>
                </a:lnTo>
                <a:lnTo>
                  <a:pt x="202730" y="101727"/>
                </a:lnTo>
                <a:lnTo>
                  <a:pt x="205778" y="108077"/>
                </a:lnTo>
                <a:lnTo>
                  <a:pt x="209969" y="113157"/>
                </a:lnTo>
                <a:lnTo>
                  <a:pt x="215430" y="116840"/>
                </a:lnTo>
                <a:lnTo>
                  <a:pt x="220764" y="120523"/>
                </a:lnTo>
                <a:lnTo>
                  <a:pt x="226987" y="122300"/>
                </a:lnTo>
                <a:lnTo>
                  <a:pt x="233845" y="122300"/>
                </a:lnTo>
                <a:lnTo>
                  <a:pt x="242203" y="121394"/>
                </a:lnTo>
                <a:lnTo>
                  <a:pt x="250132" y="118665"/>
                </a:lnTo>
                <a:lnTo>
                  <a:pt x="257633" y="114103"/>
                </a:lnTo>
                <a:lnTo>
                  <a:pt x="264706" y="107696"/>
                </a:lnTo>
                <a:lnTo>
                  <a:pt x="289598" y="133985"/>
                </a:lnTo>
                <a:lnTo>
                  <a:pt x="257062" y="156108"/>
                </a:lnTo>
                <a:lnTo>
                  <a:pt x="231559" y="160020"/>
                </a:lnTo>
                <a:lnTo>
                  <a:pt x="220557" y="159402"/>
                </a:lnTo>
                <a:lnTo>
                  <a:pt x="183316" y="144785"/>
                </a:lnTo>
                <a:lnTo>
                  <a:pt x="160315" y="112893"/>
                </a:lnTo>
                <a:lnTo>
                  <a:pt x="154914" y="80263"/>
                </a:lnTo>
                <a:lnTo>
                  <a:pt x="155543" y="69213"/>
                </a:lnTo>
                <a:lnTo>
                  <a:pt x="170474" y="30704"/>
                </a:lnTo>
                <a:lnTo>
                  <a:pt x="201722" y="5947"/>
                </a:lnTo>
                <a:lnTo>
                  <a:pt x="221343" y="664"/>
                </a:lnTo>
                <a:lnTo>
                  <a:pt x="231940" y="0"/>
                </a:lnTo>
                <a:close/>
              </a:path>
              <a:path w="461644" h="160019">
                <a:moveTo>
                  <a:pt x="68808" y="0"/>
                </a:moveTo>
                <a:lnTo>
                  <a:pt x="111221" y="9723"/>
                </a:lnTo>
                <a:lnTo>
                  <a:pt x="131902" y="25654"/>
                </a:lnTo>
                <a:lnTo>
                  <a:pt x="108356" y="50927"/>
                </a:lnTo>
                <a:lnTo>
                  <a:pt x="103174" y="46100"/>
                </a:lnTo>
                <a:lnTo>
                  <a:pt x="97040" y="42418"/>
                </a:lnTo>
                <a:lnTo>
                  <a:pt x="89954" y="39878"/>
                </a:lnTo>
                <a:lnTo>
                  <a:pt x="82867" y="37337"/>
                </a:lnTo>
                <a:lnTo>
                  <a:pt x="75742" y="36068"/>
                </a:lnTo>
                <a:lnTo>
                  <a:pt x="68580" y="36068"/>
                </a:lnTo>
                <a:lnTo>
                  <a:pt x="55778" y="36068"/>
                </a:lnTo>
                <a:lnTo>
                  <a:pt x="49377" y="39497"/>
                </a:lnTo>
                <a:lnTo>
                  <a:pt x="49377" y="46355"/>
                </a:lnTo>
                <a:lnTo>
                  <a:pt x="49377" y="49149"/>
                </a:lnTo>
                <a:lnTo>
                  <a:pt x="50177" y="51308"/>
                </a:lnTo>
                <a:lnTo>
                  <a:pt x="78638" y="61722"/>
                </a:lnTo>
                <a:lnTo>
                  <a:pt x="91961" y="65033"/>
                </a:lnTo>
                <a:lnTo>
                  <a:pt x="126108" y="85711"/>
                </a:lnTo>
                <a:lnTo>
                  <a:pt x="133502" y="111125"/>
                </a:lnTo>
                <a:lnTo>
                  <a:pt x="132466" y="121719"/>
                </a:lnTo>
                <a:lnTo>
                  <a:pt x="107806" y="152572"/>
                </a:lnTo>
                <a:lnTo>
                  <a:pt x="70408" y="160020"/>
                </a:lnTo>
                <a:lnTo>
                  <a:pt x="59743" y="159638"/>
                </a:lnTo>
                <a:lnTo>
                  <a:pt x="15059" y="146288"/>
                </a:lnTo>
                <a:lnTo>
                  <a:pt x="0" y="135509"/>
                </a:lnTo>
                <a:lnTo>
                  <a:pt x="21031" y="106045"/>
                </a:lnTo>
                <a:lnTo>
                  <a:pt x="26138" y="109757"/>
                </a:lnTo>
                <a:lnTo>
                  <a:pt x="31632" y="113077"/>
                </a:lnTo>
                <a:lnTo>
                  <a:pt x="70865" y="123190"/>
                </a:lnTo>
                <a:lnTo>
                  <a:pt x="84429" y="123190"/>
                </a:lnTo>
                <a:lnTo>
                  <a:pt x="91211" y="119507"/>
                </a:lnTo>
                <a:lnTo>
                  <a:pt x="91211" y="112268"/>
                </a:lnTo>
                <a:lnTo>
                  <a:pt x="91211" y="109347"/>
                </a:lnTo>
                <a:lnTo>
                  <a:pt x="80009" y="101092"/>
                </a:lnTo>
                <a:lnTo>
                  <a:pt x="76352" y="99949"/>
                </a:lnTo>
                <a:lnTo>
                  <a:pt x="70789" y="98679"/>
                </a:lnTo>
                <a:lnTo>
                  <a:pt x="63322" y="97155"/>
                </a:lnTo>
                <a:lnTo>
                  <a:pt x="53771" y="95111"/>
                </a:lnTo>
                <a:lnTo>
                  <a:pt x="17259" y="78612"/>
                </a:lnTo>
                <a:lnTo>
                  <a:pt x="7543" y="47117"/>
                </a:lnTo>
                <a:lnTo>
                  <a:pt x="8015" y="40522"/>
                </a:lnTo>
                <a:lnTo>
                  <a:pt x="30003" y="9376"/>
                </a:lnTo>
                <a:lnTo>
                  <a:pt x="59936" y="380"/>
                </a:lnTo>
                <a:lnTo>
                  <a:pt x="68808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322065" y="1418971"/>
            <a:ext cx="74295" cy="35560"/>
          </a:xfrm>
          <a:custGeom>
            <a:avLst/>
            <a:gdLst/>
            <a:ahLst/>
            <a:cxnLst/>
            <a:rect l="l" t="t" r="r" b="b"/>
            <a:pathLst>
              <a:path w="74295" h="35559">
                <a:moveTo>
                  <a:pt x="32258" y="0"/>
                </a:moveTo>
                <a:lnTo>
                  <a:pt x="73913" y="0"/>
                </a:lnTo>
                <a:lnTo>
                  <a:pt x="37719" y="35051"/>
                </a:lnTo>
                <a:lnTo>
                  <a:pt x="0" y="35051"/>
                </a:lnTo>
                <a:lnTo>
                  <a:pt x="32258" y="0"/>
                </a:lnTo>
                <a:close/>
              </a:path>
            </a:pathLst>
          </a:custGeom>
          <a:ln w="19812">
            <a:solidFill>
              <a:srgbClr val="6B2D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693439" y="2257805"/>
            <a:ext cx="2587148" cy="2587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8750554" y="1969135"/>
            <a:ext cx="622935" cy="578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7E7E7E"/>
                </a:solidFill>
                <a:latin typeface="Carlito"/>
                <a:cs typeface="Carlito"/>
              </a:rPr>
              <a:t>RF</a:t>
            </a:r>
            <a:r>
              <a:rPr dirty="0" sz="1400" spc="-75" b="1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Local</a:t>
            </a:r>
            <a:endParaRPr sz="1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Pré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Inflação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67773" y="3289172"/>
            <a:ext cx="788670" cy="577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7E7E7E"/>
                </a:solidFill>
                <a:latin typeface="Carlito"/>
                <a:cs typeface="Carlito"/>
              </a:rPr>
              <a:t>RF</a:t>
            </a:r>
            <a:r>
              <a:rPr dirty="0" sz="1400" spc="-45" b="1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400" b="1">
                <a:solidFill>
                  <a:srgbClr val="7E7E7E"/>
                </a:solidFill>
                <a:latin typeface="Carlito"/>
                <a:cs typeface="Carlito"/>
              </a:rPr>
              <a:t>Global</a:t>
            </a:r>
            <a:endParaRPr sz="14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Us</a:t>
            </a:r>
            <a:r>
              <a:rPr dirty="0" sz="1100" spc="-65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Treasuries  Crédito</a:t>
            </a:r>
            <a:r>
              <a:rPr dirty="0" sz="1100" spc="-3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US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716771" y="4608652"/>
            <a:ext cx="622935" cy="7461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M</a:t>
            </a:r>
            <a:r>
              <a:rPr dirty="0" sz="1400" b="1">
                <a:solidFill>
                  <a:srgbClr val="7E7E7E"/>
                </a:solidFill>
                <a:latin typeface="Carlito"/>
                <a:cs typeface="Carlito"/>
              </a:rPr>
              <a:t>oedas</a:t>
            </a:r>
            <a:endParaRPr sz="1400">
              <a:latin typeface="Carlito"/>
              <a:cs typeface="Carlito"/>
            </a:endParaRPr>
          </a:p>
          <a:p>
            <a:pPr marL="12700" marR="361315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U</a:t>
            </a: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S</a:t>
            </a: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D  </a:t>
            </a: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JPY  </a:t>
            </a: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CHF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10604" y="4733619"/>
            <a:ext cx="930275" cy="4108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Alternativos</a:t>
            </a:r>
            <a:endParaRPr sz="1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REITS*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27521" y="3254755"/>
            <a:ext cx="749935" cy="4102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RV</a:t>
            </a:r>
            <a:r>
              <a:rPr dirty="0" sz="1400" spc="-85" b="1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400" b="1">
                <a:solidFill>
                  <a:srgbClr val="7E7E7E"/>
                </a:solidFill>
                <a:latin typeface="Carlito"/>
                <a:cs typeface="Carlito"/>
              </a:rPr>
              <a:t>Global</a:t>
            </a:r>
            <a:endParaRPr sz="1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S&amp;P</a:t>
            </a:r>
            <a:r>
              <a:rPr dirty="0" sz="1100" spc="-3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500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51066" y="2029460"/>
            <a:ext cx="643890" cy="4102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RV</a:t>
            </a:r>
            <a:r>
              <a:rPr dirty="0" sz="1400" spc="-80" b="1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Local</a:t>
            </a:r>
            <a:endParaRPr sz="1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Ibov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38850" y="5226177"/>
            <a:ext cx="145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7E7E7E"/>
                </a:solidFill>
                <a:latin typeface="Carlito"/>
                <a:cs typeface="Carlito"/>
              </a:rPr>
              <a:t>*em </a:t>
            </a: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fase de</a:t>
            </a:r>
            <a:r>
              <a:rPr dirty="0" sz="1100" spc="-45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Carlito"/>
                <a:cs typeface="Carlito"/>
              </a:rPr>
              <a:t>implantação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715897" y="3110357"/>
            <a:ext cx="3135630" cy="2627630"/>
            <a:chOff x="1715897" y="3110357"/>
            <a:chExt cx="3135630" cy="2627630"/>
          </a:xfrm>
        </p:grpSpPr>
        <p:sp>
          <p:nvSpPr>
            <p:cNvPr id="49" name="object 49"/>
            <p:cNvSpPr/>
            <p:nvPr/>
          </p:nvSpPr>
          <p:spPr>
            <a:xfrm>
              <a:off x="1719072" y="3113532"/>
              <a:ext cx="3075940" cy="2621280"/>
            </a:xfrm>
            <a:custGeom>
              <a:avLst/>
              <a:gdLst/>
              <a:ahLst/>
              <a:cxnLst/>
              <a:rect l="l" t="t" r="r" b="b"/>
              <a:pathLst>
                <a:path w="3075940" h="2621279">
                  <a:moveTo>
                    <a:pt x="32003" y="2587752"/>
                  </a:moveTo>
                  <a:lnTo>
                    <a:pt x="32003" y="0"/>
                  </a:lnTo>
                </a:path>
                <a:path w="3075940" h="2621279">
                  <a:moveTo>
                    <a:pt x="0" y="2587752"/>
                  </a:moveTo>
                  <a:lnTo>
                    <a:pt x="32003" y="2587752"/>
                  </a:lnTo>
                </a:path>
                <a:path w="3075940" h="2621279">
                  <a:moveTo>
                    <a:pt x="0" y="2299716"/>
                  </a:moveTo>
                  <a:lnTo>
                    <a:pt x="32003" y="2299716"/>
                  </a:lnTo>
                </a:path>
                <a:path w="3075940" h="2621279">
                  <a:moveTo>
                    <a:pt x="0" y="2013203"/>
                  </a:moveTo>
                  <a:lnTo>
                    <a:pt x="32003" y="2013203"/>
                  </a:lnTo>
                </a:path>
                <a:path w="3075940" h="2621279">
                  <a:moveTo>
                    <a:pt x="0" y="1725167"/>
                  </a:moveTo>
                  <a:lnTo>
                    <a:pt x="32003" y="1725167"/>
                  </a:lnTo>
                </a:path>
                <a:path w="3075940" h="2621279">
                  <a:moveTo>
                    <a:pt x="0" y="1437131"/>
                  </a:moveTo>
                  <a:lnTo>
                    <a:pt x="32003" y="1437131"/>
                  </a:lnTo>
                </a:path>
                <a:path w="3075940" h="2621279">
                  <a:moveTo>
                    <a:pt x="0" y="1149095"/>
                  </a:moveTo>
                  <a:lnTo>
                    <a:pt x="32003" y="1149095"/>
                  </a:lnTo>
                </a:path>
                <a:path w="3075940" h="2621279">
                  <a:moveTo>
                    <a:pt x="0" y="862583"/>
                  </a:moveTo>
                  <a:lnTo>
                    <a:pt x="32003" y="862583"/>
                  </a:lnTo>
                </a:path>
                <a:path w="3075940" h="2621279">
                  <a:moveTo>
                    <a:pt x="0" y="574547"/>
                  </a:moveTo>
                  <a:lnTo>
                    <a:pt x="32003" y="574547"/>
                  </a:lnTo>
                </a:path>
                <a:path w="3075940" h="2621279">
                  <a:moveTo>
                    <a:pt x="0" y="286512"/>
                  </a:moveTo>
                  <a:lnTo>
                    <a:pt x="32003" y="286512"/>
                  </a:lnTo>
                </a:path>
                <a:path w="3075940" h="2621279">
                  <a:moveTo>
                    <a:pt x="0" y="0"/>
                  </a:moveTo>
                  <a:lnTo>
                    <a:pt x="32003" y="0"/>
                  </a:lnTo>
                </a:path>
                <a:path w="3075940" h="2621279">
                  <a:moveTo>
                    <a:pt x="32003" y="2587752"/>
                  </a:moveTo>
                  <a:lnTo>
                    <a:pt x="3075431" y="2587752"/>
                  </a:lnTo>
                </a:path>
                <a:path w="3075940" h="2621279">
                  <a:moveTo>
                    <a:pt x="32003" y="2587752"/>
                  </a:moveTo>
                  <a:lnTo>
                    <a:pt x="32003" y="2621279"/>
                  </a:lnTo>
                </a:path>
                <a:path w="3075940" h="2621279">
                  <a:moveTo>
                    <a:pt x="641603" y="2587752"/>
                  </a:moveTo>
                  <a:lnTo>
                    <a:pt x="641603" y="2621279"/>
                  </a:lnTo>
                </a:path>
                <a:path w="3075940" h="2621279">
                  <a:moveTo>
                    <a:pt x="1249679" y="2587752"/>
                  </a:moveTo>
                  <a:lnTo>
                    <a:pt x="1249679" y="2621279"/>
                  </a:lnTo>
                </a:path>
                <a:path w="3075940" h="2621279">
                  <a:moveTo>
                    <a:pt x="1859279" y="2587752"/>
                  </a:moveTo>
                  <a:lnTo>
                    <a:pt x="1859279" y="2621279"/>
                  </a:lnTo>
                </a:path>
                <a:path w="3075940" h="2621279">
                  <a:moveTo>
                    <a:pt x="2467355" y="2587752"/>
                  </a:moveTo>
                  <a:lnTo>
                    <a:pt x="2467355" y="2621279"/>
                  </a:lnTo>
                </a:path>
                <a:path w="3075940" h="2621279">
                  <a:moveTo>
                    <a:pt x="3075431" y="2587752"/>
                  </a:moveTo>
                  <a:lnTo>
                    <a:pt x="3075431" y="2621279"/>
                  </a:lnTo>
                </a:path>
              </a:pathLst>
            </a:custGeom>
            <a:ln w="6096">
              <a:solidFill>
                <a:srgbClr val="88888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167127" y="3698748"/>
              <a:ext cx="2677795" cy="1744980"/>
            </a:xfrm>
            <a:custGeom>
              <a:avLst/>
              <a:gdLst/>
              <a:ahLst/>
              <a:cxnLst/>
              <a:rect l="l" t="t" r="r" b="b"/>
              <a:pathLst>
                <a:path w="2677795" h="1744979">
                  <a:moveTo>
                    <a:pt x="0" y="1744979"/>
                  </a:moveTo>
                  <a:lnTo>
                    <a:pt x="24208" y="1698403"/>
                  </a:lnTo>
                  <a:lnTo>
                    <a:pt x="48443" y="1651863"/>
                  </a:lnTo>
                  <a:lnTo>
                    <a:pt x="72729" y="1605397"/>
                  </a:lnTo>
                  <a:lnTo>
                    <a:pt x="97093" y="1559039"/>
                  </a:lnTo>
                  <a:lnTo>
                    <a:pt x="121562" y="1512827"/>
                  </a:lnTo>
                  <a:lnTo>
                    <a:pt x="146162" y="1466796"/>
                  </a:lnTo>
                  <a:lnTo>
                    <a:pt x="170919" y="1420983"/>
                  </a:lnTo>
                  <a:lnTo>
                    <a:pt x="195859" y="1375423"/>
                  </a:lnTo>
                  <a:lnTo>
                    <a:pt x="221009" y="1330154"/>
                  </a:lnTo>
                  <a:lnTo>
                    <a:pt x="246395" y="1285210"/>
                  </a:lnTo>
                  <a:lnTo>
                    <a:pt x="272043" y="1240629"/>
                  </a:lnTo>
                  <a:lnTo>
                    <a:pt x="297980" y="1196446"/>
                  </a:lnTo>
                  <a:lnTo>
                    <a:pt x="324231" y="1152698"/>
                  </a:lnTo>
                  <a:lnTo>
                    <a:pt x="350824" y="1109420"/>
                  </a:lnTo>
                  <a:lnTo>
                    <a:pt x="377784" y="1066649"/>
                  </a:lnTo>
                  <a:lnTo>
                    <a:pt x="405137" y="1024422"/>
                  </a:lnTo>
                  <a:lnTo>
                    <a:pt x="432911" y="982773"/>
                  </a:lnTo>
                  <a:lnTo>
                    <a:pt x="461131" y="941740"/>
                  </a:lnTo>
                  <a:lnTo>
                    <a:pt x="489823" y="901358"/>
                  </a:lnTo>
                  <a:lnTo>
                    <a:pt x="519014" y="861664"/>
                  </a:lnTo>
                  <a:lnTo>
                    <a:pt x="548730" y="822694"/>
                  </a:lnTo>
                  <a:lnTo>
                    <a:pt x="578998" y="784484"/>
                  </a:lnTo>
                  <a:lnTo>
                    <a:pt x="609844" y="747069"/>
                  </a:lnTo>
                  <a:lnTo>
                    <a:pt x="641293" y="710487"/>
                  </a:lnTo>
                  <a:lnTo>
                    <a:pt x="673373" y="674774"/>
                  </a:lnTo>
                  <a:lnTo>
                    <a:pt x="706109" y="639965"/>
                  </a:lnTo>
                  <a:lnTo>
                    <a:pt x="739528" y="606097"/>
                  </a:lnTo>
                  <a:lnTo>
                    <a:pt x="773656" y="573206"/>
                  </a:lnTo>
                  <a:lnTo>
                    <a:pt x="808520" y="541328"/>
                  </a:lnTo>
                  <a:lnTo>
                    <a:pt x="844146" y="510499"/>
                  </a:lnTo>
                  <a:lnTo>
                    <a:pt x="880559" y="480755"/>
                  </a:lnTo>
                  <a:lnTo>
                    <a:pt x="917787" y="452133"/>
                  </a:lnTo>
                  <a:lnTo>
                    <a:pt x="955855" y="424669"/>
                  </a:lnTo>
                  <a:lnTo>
                    <a:pt x="994791" y="398399"/>
                  </a:lnTo>
                  <a:lnTo>
                    <a:pt x="1033460" y="374045"/>
                  </a:lnTo>
                  <a:lnTo>
                    <a:pt x="1072949" y="350819"/>
                  </a:lnTo>
                  <a:lnTo>
                    <a:pt x="1113232" y="328688"/>
                  </a:lnTo>
                  <a:lnTo>
                    <a:pt x="1154286" y="307618"/>
                  </a:lnTo>
                  <a:lnTo>
                    <a:pt x="1196086" y="287576"/>
                  </a:lnTo>
                  <a:lnTo>
                    <a:pt x="1238609" y="268529"/>
                  </a:lnTo>
                  <a:lnTo>
                    <a:pt x="1281830" y="250444"/>
                  </a:lnTo>
                  <a:lnTo>
                    <a:pt x="1325725" y="233287"/>
                  </a:lnTo>
                  <a:lnTo>
                    <a:pt x="1370270" y="217026"/>
                  </a:lnTo>
                  <a:lnTo>
                    <a:pt x="1415441" y="201628"/>
                  </a:lnTo>
                  <a:lnTo>
                    <a:pt x="1461214" y="187059"/>
                  </a:lnTo>
                  <a:lnTo>
                    <a:pt x="1507565" y="173285"/>
                  </a:lnTo>
                  <a:lnTo>
                    <a:pt x="1554469" y="160275"/>
                  </a:lnTo>
                  <a:lnTo>
                    <a:pt x="1601903" y="147995"/>
                  </a:lnTo>
                  <a:lnTo>
                    <a:pt x="1649843" y="136412"/>
                  </a:lnTo>
                  <a:lnTo>
                    <a:pt x="1698264" y="125492"/>
                  </a:lnTo>
                  <a:lnTo>
                    <a:pt x="1747142" y="115202"/>
                  </a:lnTo>
                  <a:lnTo>
                    <a:pt x="1796453" y="105510"/>
                  </a:lnTo>
                  <a:lnTo>
                    <a:pt x="1846173" y="96381"/>
                  </a:lnTo>
                  <a:lnTo>
                    <a:pt x="1896279" y="87784"/>
                  </a:lnTo>
                  <a:lnTo>
                    <a:pt x="1946745" y="79684"/>
                  </a:lnTo>
                  <a:lnTo>
                    <a:pt x="1997548" y="72050"/>
                  </a:lnTo>
                  <a:lnTo>
                    <a:pt x="2048664" y="64846"/>
                  </a:lnTo>
                  <a:lnTo>
                    <a:pt x="2100068" y="58041"/>
                  </a:lnTo>
                  <a:lnTo>
                    <a:pt x="2151736" y="51601"/>
                  </a:lnTo>
                  <a:lnTo>
                    <a:pt x="2203645" y="45494"/>
                  </a:lnTo>
                  <a:lnTo>
                    <a:pt x="2255771" y="39685"/>
                  </a:lnTo>
                  <a:lnTo>
                    <a:pt x="2308088" y="34142"/>
                  </a:lnTo>
                  <a:lnTo>
                    <a:pt x="2360574" y="28832"/>
                  </a:lnTo>
                  <a:lnTo>
                    <a:pt x="2413204" y="23721"/>
                  </a:lnTo>
                  <a:lnTo>
                    <a:pt x="2465953" y="18777"/>
                  </a:lnTo>
                  <a:lnTo>
                    <a:pt x="2518798" y="13965"/>
                  </a:lnTo>
                  <a:lnTo>
                    <a:pt x="2571715" y="9254"/>
                  </a:lnTo>
                  <a:lnTo>
                    <a:pt x="2624680" y="4610"/>
                  </a:lnTo>
                  <a:lnTo>
                    <a:pt x="2677668" y="0"/>
                  </a:lnTo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1510664" y="5621528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0%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10664" y="5333746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1%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510664" y="5046090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2%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510664" y="4758690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3%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510664" y="4470908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4%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510664" y="4183126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5%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510664" y="3895471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6%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510664" y="3608070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7%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510664" y="3320288"/>
            <a:ext cx="16129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8%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510664" y="3032506"/>
            <a:ext cx="16129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9%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671573" y="5752591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0%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161413" y="5468668"/>
            <a:ext cx="889000" cy="432434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200" spc="-5" b="1">
                <a:solidFill>
                  <a:srgbClr val="7E7E7E"/>
                </a:solidFill>
                <a:latin typeface="TeXGyreAdventor"/>
                <a:cs typeface="TeXGyreAdventor"/>
              </a:rPr>
              <a:t>Portfólio</a:t>
            </a:r>
            <a:r>
              <a:rPr dirty="0" sz="1200" spc="-30" b="1">
                <a:solidFill>
                  <a:srgbClr val="7E7E7E"/>
                </a:solidFill>
                <a:latin typeface="TeXGyreAdventor"/>
                <a:cs typeface="TeXGyreAdventor"/>
              </a:rPr>
              <a:t> </a:t>
            </a:r>
            <a:r>
              <a:rPr dirty="0" sz="1200" spc="-5" b="1">
                <a:solidFill>
                  <a:srgbClr val="7E7E7E"/>
                </a:solidFill>
                <a:latin typeface="TeXGyreAdventor"/>
                <a:cs typeface="TeXGyreAdventor"/>
              </a:rPr>
              <a:t>A</a:t>
            </a:r>
            <a:endParaRPr sz="1200">
              <a:latin typeface="TeXGyreAdventor"/>
              <a:cs typeface="TeXGyreAdventor"/>
            </a:endParaRPr>
          </a:p>
          <a:p>
            <a:pPr marL="131445">
              <a:lnSpc>
                <a:spcPct val="100000"/>
              </a:lnSpc>
              <a:spcBef>
                <a:spcPts val="325"/>
              </a:spcBef>
              <a:tabLst>
                <a:tab pos="740410" algn="l"/>
              </a:tabLst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2</a:t>
            </a:r>
            <a:r>
              <a:rPr dirty="0" sz="800">
                <a:solidFill>
                  <a:srgbClr val="7E7E7E"/>
                </a:solidFill>
                <a:latin typeface="TeXGyreAdventor"/>
                <a:cs typeface="TeXGyreAdventor"/>
              </a:rPr>
              <a:t>%</a:t>
            </a:r>
            <a:r>
              <a:rPr dirty="0" sz="800">
                <a:solidFill>
                  <a:srgbClr val="7E7E7E"/>
                </a:solidFill>
                <a:latin typeface="TeXGyreAdventor"/>
                <a:cs typeface="TeXGyreAdventor"/>
              </a:rPr>
              <a:t>	</a:t>
            </a: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4%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97960" y="5752591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6%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106671" y="5752591"/>
            <a:ext cx="1612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8%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687315" y="5752591"/>
            <a:ext cx="2171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7E7E7E"/>
                </a:solidFill>
                <a:latin typeface="TeXGyreAdventor"/>
                <a:cs typeface="TeXGyreAdventor"/>
              </a:rPr>
              <a:t>10%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54669" y="4251351"/>
            <a:ext cx="151130" cy="487680"/>
          </a:xfrm>
          <a:prstGeom prst="rect">
            <a:avLst/>
          </a:prstGeom>
        </p:spPr>
        <p:txBody>
          <a:bodyPr wrap="square" lIns="0" tIns="133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 b="1">
                <a:solidFill>
                  <a:srgbClr val="7E7E7E"/>
                </a:solidFill>
                <a:latin typeface="TeXGyreAdventor"/>
                <a:cs typeface="TeXGyreAdventor"/>
              </a:rPr>
              <a:t>R</a:t>
            </a:r>
            <a:r>
              <a:rPr dirty="0" sz="800" b="1">
                <a:solidFill>
                  <a:srgbClr val="7E7E7E"/>
                </a:solidFill>
                <a:latin typeface="TeXGyreAdventor"/>
                <a:cs typeface="TeXGyreAdventor"/>
              </a:rPr>
              <a:t>E</a:t>
            </a:r>
            <a:r>
              <a:rPr dirty="0" sz="800" b="1">
                <a:solidFill>
                  <a:srgbClr val="7E7E7E"/>
                </a:solidFill>
                <a:latin typeface="TeXGyreAdventor"/>
                <a:cs typeface="TeXGyreAdventor"/>
              </a:rPr>
              <a:t>T</a:t>
            </a:r>
            <a:r>
              <a:rPr dirty="0" sz="800" spc="-5" b="1">
                <a:solidFill>
                  <a:srgbClr val="7E7E7E"/>
                </a:solidFill>
                <a:latin typeface="TeXGyreAdventor"/>
                <a:cs typeface="TeXGyreAdventor"/>
              </a:rPr>
              <a:t>OR</a:t>
            </a:r>
            <a:r>
              <a:rPr dirty="0" sz="800" spc="5" b="1">
                <a:solidFill>
                  <a:srgbClr val="7E7E7E"/>
                </a:solidFill>
                <a:latin typeface="TeXGyreAdventor"/>
                <a:cs typeface="TeXGyreAdventor"/>
              </a:rPr>
              <a:t>N</a:t>
            </a:r>
            <a:r>
              <a:rPr dirty="0" sz="800" b="1">
                <a:solidFill>
                  <a:srgbClr val="7E7E7E"/>
                </a:solidFill>
                <a:latin typeface="TeXGyreAdventor"/>
                <a:cs typeface="TeXGyreAdventor"/>
              </a:rPr>
              <a:t>O</a:t>
            </a:r>
            <a:endParaRPr sz="800">
              <a:latin typeface="TeXGyreAdventor"/>
              <a:cs typeface="TeXGyreAdventor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041395" y="5993688"/>
            <a:ext cx="1708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solidFill>
                  <a:srgbClr val="7E7E7E"/>
                </a:solidFill>
                <a:latin typeface="Verdana"/>
                <a:cs typeface="Verdana"/>
              </a:rPr>
              <a:t>σ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050794" y="4330065"/>
            <a:ext cx="744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7E7E7E"/>
                </a:solidFill>
                <a:latin typeface="TeXGyreAdventor"/>
                <a:cs typeface="TeXGyreAdventor"/>
              </a:rPr>
              <a:t>Portfólio</a:t>
            </a:r>
            <a:r>
              <a:rPr dirty="0" sz="1200" spc="-75" b="1">
                <a:solidFill>
                  <a:srgbClr val="7E7E7E"/>
                </a:solidFill>
                <a:latin typeface="TeXGyreAdventor"/>
                <a:cs typeface="TeXGyreAdventor"/>
              </a:rPr>
              <a:t> </a:t>
            </a:r>
            <a:r>
              <a:rPr dirty="0" sz="1200" b="1">
                <a:solidFill>
                  <a:srgbClr val="7E7E7E"/>
                </a:solidFill>
                <a:latin typeface="TeXGyreAdventor"/>
                <a:cs typeface="TeXGyreAdventor"/>
              </a:rPr>
              <a:t>B</a:t>
            </a:r>
            <a:endParaRPr sz="1200">
              <a:latin typeface="TeXGyreAdventor"/>
              <a:cs typeface="TeXGyreAdventor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195953" y="3889705"/>
            <a:ext cx="61341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7E7E7E"/>
                </a:solidFill>
                <a:latin typeface="TeXGyreAdventor"/>
                <a:cs typeface="TeXGyreAdventor"/>
              </a:rPr>
              <a:t>Portfólio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7E7E7E"/>
                </a:solidFill>
                <a:latin typeface="TeXGyreAdventor"/>
                <a:cs typeface="TeXGyreAdventor"/>
              </a:rPr>
              <a:t>C</a:t>
            </a:r>
            <a:endParaRPr sz="1200">
              <a:latin typeface="TeXGyreAdventor"/>
              <a:cs typeface="TeXGyreAdventor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2036064" y="3646932"/>
            <a:ext cx="2223135" cy="1892300"/>
            <a:chOff x="2036064" y="3646932"/>
            <a:chExt cx="2223135" cy="1892300"/>
          </a:xfrm>
        </p:grpSpPr>
        <p:sp>
          <p:nvSpPr>
            <p:cNvPr id="71" name="object 71"/>
            <p:cNvSpPr/>
            <p:nvPr/>
          </p:nvSpPr>
          <p:spPr>
            <a:xfrm>
              <a:off x="2180917" y="5280741"/>
              <a:ext cx="139372" cy="1256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036064" y="5277611"/>
              <a:ext cx="142494" cy="2613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176272" y="5404104"/>
              <a:ext cx="144018" cy="1348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782824" y="4168140"/>
              <a:ext cx="284225" cy="12877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782824" y="4294632"/>
              <a:ext cx="285750" cy="1348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974592" y="3646932"/>
              <a:ext cx="284225" cy="13030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973068" y="3774948"/>
              <a:ext cx="285750" cy="1348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1951735" y="3017342"/>
            <a:ext cx="137858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7E7E7E"/>
                </a:solidFill>
                <a:latin typeface="Carlito"/>
                <a:cs typeface="Carlito"/>
              </a:rPr>
              <a:t>Fronteira</a:t>
            </a:r>
            <a:r>
              <a:rPr dirty="0" sz="1400" spc="-95" b="1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eficiente</a:t>
            </a:r>
            <a:endParaRPr sz="1400">
              <a:latin typeface="Carlito"/>
              <a:cs typeface="Carlito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631990" y="1905857"/>
            <a:ext cx="969010" cy="727075"/>
            <a:chOff x="1631990" y="1905857"/>
            <a:chExt cx="969010" cy="727075"/>
          </a:xfrm>
        </p:grpSpPr>
        <p:sp>
          <p:nvSpPr>
            <p:cNvPr id="80" name="object 80"/>
            <p:cNvSpPr/>
            <p:nvPr/>
          </p:nvSpPr>
          <p:spPr>
            <a:xfrm>
              <a:off x="1631990" y="2019300"/>
              <a:ext cx="328930" cy="613410"/>
            </a:xfrm>
            <a:custGeom>
              <a:avLst/>
              <a:gdLst/>
              <a:ahLst/>
              <a:cxnLst/>
              <a:rect l="l" t="t" r="r" b="b"/>
              <a:pathLst>
                <a:path w="328930" h="613410">
                  <a:moveTo>
                    <a:pt x="173060" y="0"/>
                  </a:moveTo>
                  <a:lnTo>
                    <a:pt x="136514" y="33972"/>
                  </a:lnTo>
                  <a:lnTo>
                    <a:pt x="104151" y="70881"/>
                  </a:lnTo>
                  <a:lnTo>
                    <a:pt x="76035" y="110372"/>
                  </a:lnTo>
                  <a:lnTo>
                    <a:pt x="52227" y="152088"/>
                  </a:lnTo>
                  <a:lnTo>
                    <a:pt x="32789" y="195675"/>
                  </a:lnTo>
                  <a:lnTo>
                    <a:pt x="17786" y="240776"/>
                  </a:lnTo>
                  <a:lnTo>
                    <a:pt x="7278" y="287035"/>
                  </a:lnTo>
                  <a:lnTo>
                    <a:pt x="1328" y="334098"/>
                  </a:lnTo>
                  <a:lnTo>
                    <a:pt x="0" y="381607"/>
                  </a:lnTo>
                  <a:lnTo>
                    <a:pt x="3354" y="429208"/>
                  </a:lnTo>
                  <a:lnTo>
                    <a:pt x="11455" y="476544"/>
                  </a:lnTo>
                  <a:lnTo>
                    <a:pt x="24364" y="523260"/>
                  </a:lnTo>
                  <a:lnTo>
                    <a:pt x="42143" y="569001"/>
                  </a:lnTo>
                  <a:lnTo>
                    <a:pt x="64856" y="613410"/>
                  </a:lnTo>
                  <a:lnTo>
                    <a:pt x="274660" y="492251"/>
                  </a:lnTo>
                  <a:lnTo>
                    <a:pt x="254417" y="447197"/>
                  </a:lnTo>
                  <a:lnTo>
                    <a:pt x="243920" y="400178"/>
                  </a:lnTo>
                  <a:lnTo>
                    <a:pt x="242916" y="352622"/>
                  </a:lnTo>
                  <a:lnTo>
                    <a:pt x="251152" y="305955"/>
                  </a:lnTo>
                  <a:lnTo>
                    <a:pt x="268373" y="261602"/>
                  </a:lnTo>
                  <a:lnTo>
                    <a:pt x="294328" y="220991"/>
                  </a:lnTo>
                  <a:lnTo>
                    <a:pt x="328762" y="185547"/>
                  </a:lnTo>
                  <a:lnTo>
                    <a:pt x="173060" y="0"/>
                  </a:lnTo>
                  <a:close/>
                </a:path>
              </a:pathLst>
            </a:custGeom>
            <a:solidFill>
              <a:srgbClr val="C799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805051" y="1905857"/>
              <a:ext cx="622935" cy="299085"/>
            </a:xfrm>
            <a:custGeom>
              <a:avLst/>
              <a:gdLst/>
              <a:ahLst/>
              <a:cxnLst/>
              <a:rect l="l" t="t" r="r" b="b"/>
              <a:pathLst>
                <a:path w="622935" h="299085">
                  <a:moveTo>
                    <a:pt x="311419" y="0"/>
                  </a:moveTo>
                  <a:lnTo>
                    <a:pt x="264039" y="2315"/>
                  </a:lnTo>
                  <a:lnTo>
                    <a:pt x="217022" y="9260"/>
                  </a:lnTo>
                  <a:lnTo>
                    <a:pt x="170727" y="20836"/>
                  </a:lnTo>
                  <a:lnTo>
                    <a:pt x="125517" y="37042"/>
                  </a:lnTo>
                  <a:lnTo>
                    <a:pt x="81752" y="57878"/>
                  </a:lnTo>
                  <a:lnTo>
                    <a:pt x="39793" y="83345"/>
                  </a:lnTo>
                  <a:lnTo>
                    <a:pt x="0" y="113442"/>
                  </a:lnTo>
                  <a:lnTo>
                    <a:pt x="155701" y="298989"/>
                  </a:lnTo>
                  <a:lnTo>
                    <a:pt x="196578" y="271231"/>
                  </a:lnTo>
                  <a:lnTo>
                    <a:pt x="241064" y="252725"/>
                  </a:lnTo>
                  <a:lnTo>
                    <a:pt x="287716" y="243472"/>
                  </a:lnTo>
                  <a:lnTo>
                    <a:pt x="335091" y="243472"/>
                  </a:lnTo>
                  <a:lnTo>
                    <a:pt x="381743" y="252725"/>
                  </a:lnTo>
                  <a:lnTo>
                    <a:pt x="426229" y="271231"/>
                  </a:lnTo>
                  <a:lnTo>
                    <a:pt x="467106" y="298989"/>
                  </a:lnTo>
                  <a:lnTo>
                    <a:pt x="622935" y="113442"/>
                  </a:lnTo>
                  <a:lnTo>
                    <a:pt x="583116" y="83345"/>
                  </a:lnTo>
                  <a:lnTo>
                    <a:pt x="541135" y="57878"/>
                  </a:lnTo>
                  <a:lnTo>
                    <a:pt x="497352" y="37042"/>
                  </a:lnTo>
                  <a:lnTo>
                    <a:pt x="452129" y="20836"/>
                  </a:lnTo>
                  <a:lnTo>
                    <a:pt x="405825" y="9260"/>
                  </a:lnTo>
                  <a:lnTo>
                    <a:pt x="358802" y="2315"/>
                  </a:lnTo>
                  <a:lnTo>
                    <a:pt x="311419" y="0"/>
                  </a:lnTo>
                  <a:close/>
                </a:path>
              </a:pathLst>
            </a:custGeom>
            <a:solidFill>
              <a:srgbClr val="AB31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272157" y="2019300"/>
              <a:ext cx="328930" cy="613410"/>
            </a:xfrm>
            <a:custGeom>
              <a:avLst/>
              <a:gdLst/>
              <a:ahLst/>
              <a:cxnLst/>
              <a:rect l="l" t="t" r="r" b="b"/>
              <a:pathLst>
                <a:path w="328930" h="613410">
                  <a:moveTo>
                    <a:pt x="155829" y="0"/>
                  </a:moveTo>
                  <a:lnTo>
                    <a:pt x="0" y="185547"/>
                  </a:lnTo>
                  <a:lnTo>
                    <a:pt x="34474" y="220991"/>
                  </a:lnTo>
                  <a:lnTo>
                    <a:pt x="60444" y="261602"/>
                  </a:lnTo>
                  <a:lnTo>
                    <a:pt x="77664" y="305955"/>
                  </a:lnTo>
                  <a:lnTo>
                    <a:pt x="85886" y="352622"/>
                  </a:lnTo>
                  <a:lnTo>
                    <a:pt x="84864" y="400178"/>
                  </a:lnTo>
                  <a:lnTo>
                    <a:pt x="74351" y="447197"/>
                  </a:lnTo>
                  <a:lnTo>
                    <a:pt x="54101" y="492251"/>
                  </a:lnTo>
                  <a:lnTo>
                    <a:pt x="263906" y="613410"/>
                  </a:lnTo>
                  <a:lnTo>
                    <a:pt x="286619" y="569001"/>
                  </a:lnTo>
                  <a:lnTo>
                    <a:pt x="304399" y="523260"/>
                  </a:lnTo>
                  <a:lnTo>
                    <a:pt x="317308" y="476544"/>
                  </a:lnTo>
                  <a:lnTo>
                    <a:pt x="325411" y="429208"/>
                  </a:lnTo>
                  <a:lnTo>
                    <a:pt x="328768" y="381607"/>
                  </a:lnTo>
                  <a:lnTo>
                    <a:pt x="327444" y="334098"/>
                  </a:lnTo>
                  <a:lnTo>
                    <a:pt x="321500" y="287035"/>
                  </a:lnTo>
                  <a:lnTo>
                    <a:pt x="311000" y="240776"/>
                  </a:lnTo>
                  <a:lnTo>
                    <a:pt x="296006" y="195675"/>
                  </a:lnTo>
                  <a:lnTo>
                    <a:pt x="276581" y="152088"/>
                  </a:lnTo>
                  <a:lnTo>
                    <a:pt x="252789" y="110372"/>
                  </a:lnTo>
                  <a:lnTo>
                    <a:pt x="224690" y="70881"/>
                  </a:lnTo>
                  <a:lnTo>
                    <a:pt x="192349" y="33972"/>
                  </a:lnTo>
                  <a:lnTo>
                    <a:pt x="155829" y="0"/>
                  </a:lnTo>
                  <a:close/>
                </a:path>
              </a:pathLst>
            </a:custGeom>
            <a:solidFill>
              <a:srgbClr val="881D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101596" y="1970532"/>
              <a:ext cx="48895" cy="513715"/>
            </a:xfrm>
            <a:custGeom>
              <a:avLst/>
              <a:gdLst/>
              <a:ahLst/>
              <a:cxnLst/>
              <a:rect l="l" t="t" r="r" b="b"/>
              <a:pathLst>
                <a:path w="48894" h="513714">
                  <a:moveTo>
                    <a:pt x="24384" y="0"/>
                  </a:moveTo>
                  <a:lnTo>
                    <a:pt x="0" y="513588"/>
                  </a:lnTo>
                  <a:lnTo>
                    <a:pt x="48768" y="513588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101596" y="1970532"/>
              <a:ext cx="48895" cy="513715"/>
            </a:xfrm>
            <a:custGeom>
              <a:avLst/>
              <a:gdLst/>
              <a:ahLst/>
              <a:cxnLst/>
              <a:rect l="l" t="t" r="r" b="b"/>
              <a:pathLst>
                <a:path w="48894" h="513714">
                  <a:moveTo>
                    <a:pt x="0" y="513588"/>
                  </a:moveTo>
                  <a:lnTo>
                    <a:pt x="24384" y="0"/>
                  </a:lnTo>
                  <a:lnTo>
                    <a:pt x="48768" y="513588"/>
                  </a:lnTo>
                  <a:lnTo>
                    <a:pt x="0" y="513588"/>
                  </a:lnTo>
                  <a:close/>
                </a:path>
              </a:pathLst>
            </a:custGeom>
            <a:ln w="12192">
              <a:solidFill>
                <a:srgbClr val="B611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077212" y="2447544"/>
              <a:ext cx="96011" cy="10058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 txBox="1"/>
          <p:nvPr/>
        </p:nvSpPr>
        <p:spPr>
          <a:xfrm>
            <a:off x="1918842" y="2668651"/>
            <a:ext cx="4108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7E7E7E"/>
                </a:solidFill>
                <a:latin typeface="Carlito"/>
                <a:cs typeface="Carlito"/>
              </a:rPr>
              <a:t>Ri</a:t>
            </a:r>
            <a:r>
              <a:rPr dirty="0" sz="1400" spc="5" b="1">
                <a:solidFill>
                  <a:srgbClr val="7E7E7E"/>
                </a:solidFill>
                <a:latin typeface="Carlito"/>
                <a:cs typeface="Carlito"/>
              </a:rPr>
              <a:t>s</a:t>
            </a:r>
            <a:r>
              <a:rPr dirty="0" sz="1400" spc="-15" b="1">
                <a:solidFill>
                  <a:srgbClr val="7E7E7E"/>
                </a:solidFill>
                <a:latin typeface="Carlito"/>
                <a:cs typeface="Carlito"/>
              </a:rPr>
              <a:t>c</a:t>
            </a:r>
            <a:r>
              <a:rPr dirty="0" sz="1400" b="1">
                <a:solidFill>
                  <a:srgbClr val="7E7E7E"/>
                </a:solidFill>
                <a:latin typeface="Carlito"/>
                <a:cs typeface="Carlito"/>
              </a:rPr>
              <a:t>o</a:t>
            </a:r>
            <a:endParaRPr sz="1400">
              <a:latin typeface="Carlito"/>
              <a:cs typeface="Carlito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3662206" y="1936178"/>
            <a:ext cx="969010" cy="727075"/>
            <a:chOff x="3662206" y="1936178"/>
            <a:chExt cx="969010" cy="727075"/>
          </a:xfrm>
        </p:grpSpPr>
        <p:sp>
          <p:nvSpPr>
            <p:cNvPr id="88" name="object 88"/>
            <p:cNvSpPr/>
            <p:nvPr/>
          </p:nvSpPr>
          <p:spPr>
            <a:xfrm>
              <a:off x="3662206" y="2049526"/>
              <a:ext cx="328930" cy="614045"/>
            </a:xfrm>
            <a:custGeom>
              <a:avLst/>
              <a:gdLst/>
              <a:ahLst/>
              <a:cxnLst/>
              <a:rect l="l" t="t" r="r" b="b"/>
              <a:pathLst>
                <a:path w="328929" h="614044">
                  <a:moveTo>
                    <a:pt x="172939" y="0"/>
                  </a:moveTo>
                  <a:lnTo>
                    <a:pt x="136418" y="33972"/>
                  </a:lnTo>
                  <a:lnTo>
                    <a:pt x="104077" y="70881"/>
                  </a:lnTo>
                  <a:lnTo>
                    <a:pt x="75979" y="110373"/>
                  </a:lnTo>
                  <a:lnTo>
                    <a:pt x="52186" y="152091"/>
                  </a:lnTo>
                  <a:lnTo>
                    <a:pt x="32761" y="195681"/>
                  </a:lnTo>
                  <a:lnTo>
                    <a:pt x="17768" y="240786"/>
                  </a:lnTo>
                  <a:lnTo>
                    <a:pt x="7268" y="287051"/>
                  </a:lnTo>
                  <a:lnTo>
                    <a:pt x="1324" y="334121"/>
                  </a:lnTo>
                  <a:lnTo>
                    <a:pt x="0" y="381641"/>
                  </a:lnTo>
                  <a:lnTo>
                    <a:pt x="3357" y="429254"/>
                  </a:lnTo>
                  <a:lnTo>
                    <a:pt x="11459" y="476606"/>
                  </a:lnTo>
                  <a:lnTo>
                    <a:pt x="24369" y="523340"/>
                  </a:lnTo>
                  <a:lnTo>
                    <a:pt x="42149" y="569102"/>
                  </a:lnTo>
                  <a:lnTo>
                    <a:pt x="64862" y="613537"/>
                  </a:lnTo>
                  <a:lnTo>
                    <a:pt x="274666" y="492378"/>
                  </a:lnTo>
                  <a:lnTo>
                    <a:pt x="254416" y="447277"/>
                  </a:lnTo>
                  <a:lnTo>
                    <a:pt x="243904" y="400225"/>
                  </a:lnTo>
                  <a:lnTo>
                    <a:pt x="242882" y="352646"/>
                  </a:lnTo>
                  <a:lnTo>
                    <a:pt x="251104" y="305965"/>
                  </a:lnTo>
                  <a:lnTo>
                    <a:pt x="268323" y="261605"/>
                  </a:lnTo>
                  <a:lnTo>
                    <a:pt x="294294" y="220991"/>
                  </a:lnTo>
                  <a:lnTo>
                    <a:pt x="328768" y="185547"/>
                  </a:lnTo>
                  <a:lnTo>
                    <a:pt x="172939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3835145" y="1936178"/>
              <a:ext cx="623570" cy="299085"/>
            </a:xfrm>
            <a:custGeom>
              <a:avLst/>
              <a:gdLst/>
              <a:ahLst/>
              <a:cxnLst/>
              <a:rect l="l" t="t" r="r" b="b"/>
              <a:pathLst>
                <a:path w="623570" h="299085">
                  <a:moveTo>
                    <a:pt x="311531" y="0"/>
                  </a:moveTo>
                  <a:lnTo>
                    <a:pt x="264142" y="2313"/>
                  </a:lnTo>
                  <a:lnTo>
                    <a:pt x="217115" y="9252"/>
                  </a:lnTo>
                  <a:lnTo>
                    <a:pt x="170808" y="20818"/>
                  </a:lnTo>
                  <a:lnTo>
                    <a:pt x="125583" y="37011"/>
                  </a:lnTo>
                  <a:lnTo>
                    <a:pt x="81799" y="57830"/>
                  </a:lnTo>
                  <a:lnTo>
                    <a:pt x="39818" y="83275"/>
                  </a:lnTo>
                  <a:lnTo>
                    <a:pt x="0" y="113347"/>
                  </a:lnTo>
                  <a:lnTo>
                    <a:pt x="155828" y="298894"/>
                  </a:lnTo>
                  <a:lnTo>
                    <a:pt x="196705" y="271135"/>
                  </a:lnTo>
                  <a:lnTo>
                    <a:pt x="241191" y="252630"/>
                  </a:lnTo>
                  <a:lnTo>
                    <a:pt x="287843" y="243377"/>
                  </a:lnTo>
                  <a:lnTo>
                    <a:pt x="335218" y="243377"/>
                  </a:lnTo>
                  <a:lnTo>
                    <a:pt x="381870" y="252630"/>
                  </a:lnTo>
                  <a:lnTo>
                    <a:pt x="426356" y="271135"/>
                  </a:lnTo>
                  <a:lnTo>
                    <a:pt x="467232" y="298894"/>
                  </a:lnTo>
                  <a:lnTo>
                    <a:pt x="623062" y="113347"/>
                  </a:lnTo>
                  <a:lnTo>
                    <a:pt x="583243" y="83275"/>
                  </a:lnTo>
                  <a:lnTo>
                    <a:pt x="541262" y="57830"/>
                  </a:lnTo>
                  <a:lnTo>
                    <a:pt x="497478" y="37011"/>
                  </a:lnTo>
                  <a:lnTo>
                    <a:pt x="452253" y="20818"/>
                  </a:lnTo>
                  <a:lnTo>
                    <a:pt x="405946" y="9252"/>
                  </a:lnTo>
                  <a:lnTo>
                    <a:pt x="358919" y="2313"/>
                  </a:lnTo>
                  <a:lnTo>
                    <a:pt x="311531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4302378" y="2049526"/>
              <a:ext cx="328930" cy="614045"/>
            </a:xfrm>
            <a:custGeom>
              <a:avLst/>
              <a:gdLst/>
              <a:ahLst/>
              <a:cxnLst/>
              <a:rect l="l" t="t" r="r" b="b"/>
              <a:pathLst>
                <a:path w="328929" h="614044">
                  <a:moveTo>
                    <a:pt x="155829" y="0"/>
                  </a:moveTo>
                  <a:lnTo>
                    <a:pt x="0" y="185547"/>
                  </a:lnTo>
                  <a:lnTo>
                    <a:pt x="34434" y="220991"/>
                  </a:lnTo>
                  <a:lnTo>
                    <a:pt x="60389" y="261605"/>
                  </a:lnTo>
                  <a:lnTo>
                    <a:pt x="77610" y="305965"/>
                  </a:lnTo>
                  <a:lnTo>
                    <a:pt x="85846" y="352646"/>
                  </a:lnTo>
                  <a:lnTo>
                    <a:pt x="84841" y="400225"/>
                  </a:lnTo>
                  <a:lnTo>
                    <a:pt x="74344" y="447277"/>
                  </a:lnTo>
                  <a:lnTo>
                    <a:pt x="54101" y="492378"/>
                  </a:lnTo>
                  <a:lnTo>
                    <a:pt x="263906" y="613537"/>
                  </a:lnTo>
                  <a:lnTo>
                    <a:pt x="286619" y="569102"/>
                  </a:lnTo>
                  <a:lnTo>
                    <a:pt x="304399" y="523340"/>
                  </a:lnTo>
                  <a:lnTo>
                    <a:pt x="317308" y="476606"/>
                  </a:lnTo>
                  <a:lnTo>
                    <a:pt x="325411" y="429254"/>
                  </a:lnTo>
                  <a:lnTo>
                    <a:pt x="328768" y="381641"/>
                  </a:lnTo>
                  <a:lnTo>
                    <a:pt x="327444" y="334121"/>
                  </a:lnTo>
                  <a:lnTo>
                    <a:pt x="321500" y="287051"/>
                  </a:lnTo>
                  <a:lnTo>
                    <a:pt x="311000" y="240786"/>
                  </a:lnTo>
                  <a:lnTo>
                    <a:pt x="296006" y="195681"/>
                  </a:lnTo>
                  <a:lnTo>
                    <a:pt x="276581" y="152091"/>
                  </a:lnTo>
                  <a:lnTo>
                    <a:pt x="252789" y="110373"/>
                  </a:lnTo>
                  <a:lnTo>
                    <a:pt x="224690" y="70881"/>
                  </a:lnTo>
                  <a:lnTo>
                    <a:pt x="192349" y="33972"/>
                  </a:lnTo>
                  <a:lnTo>
                    <a:pt x="155829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4154423" y="2036064"/>
              <a:ext cx="48895" cy="513715"/>
            </a:xfrm>
            <a:custGeom>
              <a:avLst/>
              <a:gdLst/>
              <a:ahLst/>
              <a:cxnLst/>
              <a:rect l="l" t="t" r="r" b="b"/>
              <a:pathLst>
                <a:path w="48895" h="513714">
                  <a:moveTo>
                    <a:pt x="24384" y="0"/>
                  </a:moveTo>
                  <a:lnTo>
                    <a:pt x="0" y="513588"/>
                  </a:lnTo>
                  <a:lnTo>
                    <a:pt x="48767" y="513588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4136135" y="2520696"/>
              <a:ext cx="83819" cy="8839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/>
          <p:cNvSpPr txBox="1"/>
          <p:nvPr/>
        </p:nvSpPr>
        <p:spPr>
          <a:xfrm>
            <a:off x="3880484" y="2699131"/>
            <a:ext cx="6235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7E7E7E"/>
                </a:solidFill>
                <a:latin typeface="Carlito"/>
                <a:cs typeface="Carlito"/>
              </a:rPr>
              <a:t>Diluição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95" name="object 9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96" name="object 9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</a:p>
        </p:txBody>
      </p:sp>
      <p:sp>
        <p:nvSpPr>
          <p:cNvPr id="94" name="object 94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4777105" cy="546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pc="-5"/>
              <a:t>BRAM QAA </a:t>
            </a:r>
            <a:r>
              <a:rPr dirty="0"/>
              <a:t>- </a:t>
            </a:r>
            <a:r>
              <a:rPr dirty="0" spc="-30"/>
              <a:t>QUANTAMENTAL </a:t>
            </a:r>
            <a:r>
              <a:rPr dirty="0"/>
              <a:t>ASSET</a:t>
            </a:r>
            <a:r>
              <a:rPr dirty="0" spc="-5"/>
              <a:t> </a:t>
            </a:r>
            <a:r>
              <a:rPr dirty="0" spc="-25"/>
              <a:t>ALLOCATION</a:t>
            </a:r>
          </a:p>
          <a:p>
            <a:pPr marL="12700">
              <a:lnSpc>
                <a:spcPts val="2050"/>
              </a:lnSpc>
            </a:pPr>
            <a:r>
              <a:rPr dirty="0" spc="-10" b="0">
                <a:latin typeface="Carlito"/>
                <a:cs typeface="Carlito"/>
              </a:rPr>
              <a:t>CONSTRUÇÃO </a:t>
            </a:r>
            <a:r>
              <a:rPr dirty="0" spc="-15" b="0">
                <a:latin typeface="Carlito"/>
                <a:cs typeface="Carlito"/>
              </a:rPr>
              <a:t>DA </a:t>
            </a:r>
            <a:r>
              <a:rPr dirty="0" spc="-5" b="0">
                <a:latin typeface="Carlito"/>
                <a:cs typeface="Carlito"/>
              </a:rPr>
              <a:t>FRONTEIRA</a:t>
            </a:r>
            <a:r>
              <a:rPr dirty="0" spc="-10" b="0">
                <a:latin typeface="Carlito"/>
                <a:cs typeface="Carlito"/>
              </a:rPr>
              <a:t> </a:t>
            </a:r>
            <a:r>
              <a:rPr dirty="0" spc="-5" b="0">
                <a:latin typeface="Carlito"/>
                <a:cs typeface="Carlito"/>
              </a:rPr>
              <a:t>EFICIENTE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4777105" cy="546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pc="-5"/>
              <a:t>BRAM QAA </a:t>
            </a:r>
            <a:r>
              <a:rPr dirty="0"/>
              <a:t>- </a:t>
            </a:r>
            <a:r>
              <a:rPr dirty="0" spc="-30"/>
              <a:t>QUANTAMENTAL </a:t>
            </a:r>
            <a:r>
              <a:rPr dirty="0"/>
              <a:t>ASSET</a:t>
            </a:r>
            <a:r>
              <a:rPr dirty="0" spc="-5"/>
              <a:t> </a:t>
            </a:r>
            <a:r>
              <a:rPr dirty="0" spc="-25"/>
              <a:t>ALLOCATION</a:t>
            </a:r>
          </a:p>
          <a:p>
            <a:pPr marL="12700">
              <a:lnSpc>
                <a:spcPts val="2050"/>
              </a:lnSpc>
            </a:pPr>
            <a:r>
              <a:rPr dirty="0" spc="-10" b="0">
                <a:latin typeface="Carlito"/>
                <a:cs typeface="Carlito"/>
              </a:rPr>
              <a:t>PORTFOLIO</a:t>
            </a:r>
            <a:r>
              <a:rPr dirty="0" spc="-25" b="0">
                <a:latin typeface="Carlito"/>
                <a:cs typeface="Carlito"/>
              </a:rPr>
              <a:t> </a:t>
            </a:r>
            <a:r>
              <a:rPr dirty="0" spc="-40" b="0">
                <a:latin typeface="Carlito"/>
                <a:cs typeface="Carlito"/>
              </a:rPr>
              <a:t>ATUAL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78739" y="6226251"/>
            <a:ext cx="69869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181818"/>
                </a:solidFill>
                <a:latin typeface="TeXGyreAdventor"/>
                <a:cs typeface="TeXGyreAdventor"/>
              </a:rPr>
              <a:t>Obs.: </a:t>
            </a:r>
            <a:r>
              <a:rPr dirty="0" sz="1000" spc="-20">
                <a:solidFill>
                  <a:srgbClr val="181818"/>
                </a:solidFill>
                <a:latin typeface="TeXGyreAdventor"/>
                <a:cs typeface="TeXGyreAdventor"/>
              </a:rPr>
              <a:t>As </a:t>
            </a:r>
            <a:r>
              <a:rPr dirty="0" sz="1000" spc="-5">
                <a:solidFill>
                  <a:srgbClr val="181818"/>
                </a:solidFill>
                <a:latin typeface="TeXGyreAdventor"/>
                <a:cs typeface="TeXGyreAdventor"/>
              </a:rPr>
              <a:t>posições em </a:t>
            </a:r>
            <a:r>
              <a:rPr dirty="0" sz="1000" spc="-10">
                <a:solidFill>
                  <a:srgbClr val="181818"/>
                </a:solidFill>
                <a:latin typeface="TeXGyreAdventor"/>
                <a:cs typeface="TeXGyreAdventor"/>
              </a:rPr>
              <a:t>RV </a:t>
            </a:r>
            <a:r>
              <a:rPr dirty="0" sz="1000" spc="-5">
                <a:solidFill>
                  <a:srgbClr val="181818"/>
                </a:solidFill>
                <a:latin typeface="TeXGyreAdventor"/>
                <a:cs typeface="TeXGyreAdventor"/>
              </a:rPr>
              <a:t>Global, JPYUSD, </a:t>
            </a:r>
            <a:r>
              <a:rPr dirty="0" sz="1000" spc="-10">
                <a:solidFill>
                  <a:srgbClr val="181818"/>
                </a:solidFill>
                <a:latin typeface="TeXGyreAdventor"/>
                <a:cs typeface="TeXGyreAdventor"/>
              </a:rPr>
              <a:t>Ouro,</a:t>
            </a:r>
            <a:r>
              <a:rPr dirty="0" sz="1000" spc="65">
                <a:solidFill>
                  <a:srgbClr val="181818"/>
                </a:solidFill>
                <a:latin typeface="TeXGyreAdventor"/>
                <a:cs typeface="TeXGyreAdventor"/>
              </a:rPr>
              <a:t> </a:t>
            </a:r>
            <a:r>
              <a:rPr dirty="0" sz="1000" spc="-5">
                <a:solidFill>
                  <a:srgbClr val="181818"/>
                </a:solidFill>
                <a:latin typeface="TeXGyreAdventor"/>
                <a:cs typeface="TeXGyreAdventor"/>
              </a:rPr>
              <a:t>REITs e </a:t>
            </a:r>
            <a:r>
              <a:rPr dirty="0" sz="1000" spc="-10">
                <a:solidFill>
                  <a:srgbClr val="181818"/>
                </a:solidFill>
                <a:latin typeface="TeXGyreAdventor"/>
                <a:cs typeface="TeXGyreAdventor"/>
              </a:rPr>
              <a:t>RF </a:t>
            </a:r>
            <a:r>
              <a:rPr dirty="0" sz="1000" spc="-5">
                <a:solidFill>
                  <a:srgbClr val="181818"/>
                </a:solidFill>
                <a:latin typeface="TeXGyreAdventor"/>
                <a:cs typeface="TeXGyreAdventor"/>
              </a:rPr>
              <a:t>Global estão protegidas contra a variação do câmbio.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4777105" cy="546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pc="-5"/>
              <a:t>BRAM QAA </a:t>
            </a:r>
            <a:r>
              <a:rPr dirty="0"/>
              <a:t>- </a:t>
            </a:r>
            <a:r>
              <a:rPr dirty="0" spc="-30"/>
              <a:t>QUANTAMENTAL </a:t>
            </a:r>
            <a:r>
              <a:rPr dirty="0"/>
              <a:t>ASSET</a:t>
            </a:r>
            <a:r>
              <a:rPr dirty="0" spc="-5"/>
              <a:t> </a:t>
            </a:r>
            <a:r>
              <a:rPr dirty="0" spc="-25"/>
              <a:t>ALLOCATION</a:t>
            </a:r>
          </a:p>
          <a:p>
            <a:pPr marL="12700">
              <a:lnSpc>
                <a:spcPts val="2050"/>
              </a:lnSpc>
            </a:pPr>
            <a:r>
              <a:rPr dirty="0" spc="-15" b="0">
                <a:latin typeface="Carlito"/>
                <a:cs typeface="Carlito"/>
              </a:rPr>
              <a:t>HISTÓRICO </a:t>
            </a:r>
            <a:r>
              <a:rPr dirty="0" spc="-5" b="0">
                <a:latin typeface="Carlito"/>
                <a:cs typeface="Carlito"/>
              </a:rPr>
              <a:t>DE </a:t>
            </a:r>
            <a:r>
              <a:rPr dirty="0" spc="-15" b="0">
                <a:latin typeface="Carlito"/>
                <a:cs typeface="Carlito"/>
              </a:rPr>
              <a:t>RETORNO </a:t>
            </a:r>
            <a:r>
              <a:rPr dirty="0" b="0">
                <a:latin typeface="Carlito"/>
                <a:cs typeface="Carlito"/>
              </a:rPr>
              <a:t>E</a:t>
            </a:r>
            <a:r>
              <a:rPr dirty="0" spc="25" b="0">
                <a:latin typeface="Carlito"/>
                <a:cs typeface="Carlito"/>
              </a:rPr>
              <a:t> </a:t>
            </a:r>
            <a:r>
              <a:rPr dirty="0" spc="-20" b="0">
                <a:latin typeface="Carlito"/>
                <a:cs typeface="Carlito"/>
              </a:rPr>
              <a:t>DRAWDOWN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07363" y="1831848"/>
            <a:ext cx="7672070" cy="3736975"/>
            <a:chOff x="1007363" y="1831848"/>
            <a:chExt cx="7672070" cy="3736975"/>
          </a:xfrm>
        </p:grpSpPr>
        <p:sp>
          <p:nvSpPr>
            <p:cNvPr id="4" name="object 4"/>
            <p:cNvSpPr/>
            <p:nvPr/>
          </p:nvSpPr>
          <p:spPr>
            <a:xfrm>
              <a:off x="1019555" y="2276856"/>
              <a:ext cx="7647940" cy="3291840"/>
            </a:xfrm>
            <a:custGeom>
              <a:avLst/>
              <a:gdLst/>
              <a:ahLst/>
              <a:cxnLst/>
              <a:rect l="l" t="t" r="r" b="b"/>
              <a:pathLst>
                <a:path w="7647940" h="3291840">
                  <a:moveTo>
                    <a:pt x="0" y="2712720"/>
                  </a:moveTo>
                  <a:lnTo>
                    <a:pt x="7647432" y="2712720"/>
                  </a:lnTo>
                </a:path>
                <a:path w="7647940" h="3291840">
                  <a:moveTo>
                    <a:pt x="0" y="2170176"/>
                  </a:moveTo>
                  <a:lnTo>
                    <a:pt x="7647432" y="2170176"/>
                  </a:lnTo>
                </a:path>
                <a:path w="7647940" h="3291840">
                  <a:moveTo>
                    <a:pt x="0" y="1627632"/>
                  </a:moveTo>
                  <a:lnTo>
                    <a:pt x="7647432" y="1627632"/>
                  </a:lnTo>
                </a:path>
                <a:path w="7647940" h="3291840">
                  <a:moveTo>
                    <a:pt x="0" y="1085088"/>
                  </a:moveTo>
                  <a:lnTo>
                    <a:pt x="7647432" y="1085088"/>
                  </a:lnTo>
                </a:path>
                <a:path w="7647940" h="3291840">
                  <a:moveTo>
                    <a:pt x="0" y="542544"/>
                  </a:moveTo>
                  <a:lnTo>
                    <a:pt x="7647432" y="542544"/>
                  </a:lnTo>
                </a:path>
                <a:path w="7647940" h="3291840">
                  <a:moveTo>
                    <a:pt x="0" y="0"/>
                  </a:moveTo>
                  <a:lnTo>
                    <a:pt x="7647432" y="0"/>
                  </a:lnTo>
                </a:path>
                <a:path w="7647940" h="3291840">
                  <a:moveTo>
                    <a:pt x="0" y="3255264"/>
                  </a:moveTo>
                  <a:lnTo>
                    <a:pt x="7647432" y="3255264"/>
                  </a:lnTo>
                </a:path>
                <a:path w="7647940" h="3291840">
                  <a:moveTo>
                    <a:pt x="0" y="3255264"/>
                  </a:moveTo>
                  <a:lnTo>
                    <a:pt x="0" y="3291840"/>
                  </a:lnTo>
                </a:path>
                <a:path w="7647940" h="3291840">
                  <a:moveTo>
                    <a:pt x="231647" y="3255264"/>
                  </a:moveTo>
                  <a:lnTo>
                    <a:pt x="231647" y="3291840"/>
                  </a:lnTo>
                </a:path>
                <a:path w="7647940" h="3291840">
                  <a:moveTo>
                    <a:pt x="467868" y="3255264"/>
                  </a:moveTo>
                  <a:lnTo>
                    <a:pt x="467868" y="3291840"/>
                  </a:lnTo>
                </a:path>
                <a:path w="7647940" h="3291840">
                  <a:moveTo>
                    <a:pt x="702563" y="3255264"/>
                  </a:moveTo>
                  <a:lnTo>
                    <a:pt x="702563" y="3291840"/>
                  </a:lnTo>
                </a:path>
                <a:path w="7647940" h="3291840">
                  <a:moveTo>
                    <a:pt x="941832" y="3255264"/>
                  </a:moveTo>
                  <a:lnTo>
                    <a:pt x="941832" y="3291840"/>
                  </a:lnTo>
                </a:path>
                <a:path w="7647940" h="3291840">
                  <a:moveTo>
                    <a:pt x="1178052" y="3255264"/>
                  </a:moveTo>
                  <a:lnTo>
                    <a:pt x="1178052" y="3291840"/>
                  </a:lnTo>
                </a:path>
                <a:path w="7647940" h="3291840">
                  <a:moveTo>
                    <a:pt x="1412748" y="3255264"/>
                  </a:moveTo>
                  <a:lnTo>
                    <a:pt x="1412748" y="3291840"/>
                  </a:lnTo>
                </a:path>
                <a:path w="7647940" h="3291840">
                  <a:moveTo>
                    <a:pt x="1641348" y="3255264"/>
                  </a:moveTo>
                  <a:lnTo>
                    <a:pt x="1641348" y="3291840"/>
                  </a:lnTo>
                </a:path>
                <a:path w="7647940" h="3291840">
                  <a:moveTo>
                    <a:pt x="1876044" y="3255264"/>
                  </a:moveTo>
                  <a:lnTo>
                    <a:pt x="1876044" y="3291840"/>
                  </a:lnTo>
                </a:path>
                <a:path w="7647940" h="3291840">
                  <a:moveTo>
                    <a:pt x="2112264" y="3255264"/>
                  </a:moveTo>
                  <a:lnTo>
                    <a:pt x="2112264" y="3291840"/>
                  </a:lnTo>
                </a:path>
                <a:path w="7647940" h="3291840">
                  <a:moveTo>
                    <a:pt x="2351532" y="3255264"/>
                  </a:moveTo>
                  <a:lnTo>
                    <a:pt x="2351532" y="3291840"/>
                  </a:lnTo>
                </a:path>
                <a:path w="7647940" h="3291840">
                  <a:moveTo>
                    <a:pt x="2586228" y="3255264"/>
                  </a:moveTo>
                  <a:lnTo>
                    <a:pt x="2586228" y="3291840"/>
                  </a:lnTo>
                </a:path>
                <a:path w="7647940" h="3291840">
                  <a:moveTo>
                    <a:pt x="2822447" y="3255264"/>
                  </a:moveTo>
                  <a:lnTo>
                    <a:pt x="2822447" y="3291840"/>
                  </a:lnTo>
                </a:path>
                <a:path w="7647940" h="3291840">
                  <a:moveTo>
                    <a:pt x="3049523" y="3255264"/>
                  </a:moveTo>
                  <a:lnTo>
                    <a:pt x="3049523" y="3291840"/>
                  </a:lnTo>
                </a:path>
                <a:path w="7647940" h="3291840">
                  <a:moveTo>
                    <a:pt x="3285744" y="3255264"/>
                  </a:moveTo>
                  <a:lnTo>
                    <a:pt x="3285744" y="3291840"/>
                  </a:lnTo>
                </a:path>
                <a:path w="7647940" h="3291840">
                  <a:moveTo>
                    <a:pt x="3520440" y="3255264"/>
                  </a:moveTo>
                  <a:lnTo>
                    <a:pt x="3520440" y="3291840"/>
                  </a:lnTo>
                </a:path>
                <a:path w="7647940" h="3291840">
                  <a:moveTo>
                    <a:pt x="3759707" y="3255264"/>
                  </a:moveTo>
                  <a:lnTo>
                    <a:pt x="3759707" y="3291840"/>
                  </a:lnTo>
                </a:path>
                <a:path w="7647940" h="3291840">
                  <a:moveTo>
                    <a:pt x="3995928" y="3255264"/>
                  </a:moveTo>
                  <a:lnTo>
                    <a:pt x="3995928" y="3291840"/>
                  </a:lnTo>
                </a:path>
                <a:path w="7647940" h="3291840">
                  <a:moveTo>
                    <a:pt x="4230624" y="3255264"/>
                  </a:moveTo>
                  <a:lnTo>
                    <a:pt x="4230624" y="3291840"/>
                  </a:lnTo>
                </a:path>
                <a:path w="7647940" h="3291840">
                  <a:moveTo>
                    <a:pt x="4459224" y="3255264"/>
                  </a:moveTo>
                  <a:lnTo>
                    <a:pt x="4459224" y="3291840"/>
                  </a:lnTo>
                </a:path>
                <a:path w="7647940" h="3291840">
                  <a:moveTo>
                    <a:pt x="4693920" y="3255264"/>
                  </a:moveTo>
                  <a:lnTo>
                    <a:pt x="4693920" y="3291840"/>
                  </a:lnTo>
                </a:path>
                <a:path w="7647940" h="3291840">
                  <a:moveTo>
                    <a:pt x="4930140" y="3255264"/>
                  </a:moveTo>
                  <a:lnTo>
                    <a:pt x="4930140" y="3291840"/>
                  </a:lnTo>
                </a:path>
                <a:path w="7647940" h="3291840">
                  <a:moveTo>
                    <a:pt x="5169408" y="3255264"/>
                  </a:moveTo>
                  <a:lnTo>
                    <a:pt x="5169408" y="3291840"/>
                  </a:lnTo>
                </a:path>
                <a:path w="7647940" h="3291840">
                  <a:moveTo>
                    <a:pt x="5404104" y="3255264"/>
                  </a:moveTo>
                  <a:lnTo>
                    <a:pt x="5404104" y="3291840"/>
                  </a:lnTo>
                </a:path>
                <a:path w="7647940" h="3291840">
                  <a:moveTo>
                    <a:pt x="5640324" y="3255264"/>
                  </a:moveTo>
                  <a:lnTo>
                    <a:pt x="5640324" y="3291840"/>
                  </a:lnTo>
                </a:path>
                <a:path w="7647940" h="3291840">
                  <a:moveTo>
                    <a:pt x="5871972" y="3255264"/>
                  </a:moveTo>
                  <a:lnTo>
                    <a:pt x="5871972" y="3291840"/>
                  </a:lnTo>
                </a:path>
                <a:path w="7647940" h="3291840">
                  <a:moveTo>
                    <a:pt x="6106668" y="3255264"/>
                  </a:moveTo>
                  <a:lnTo>
                    <a:pt x="6106668" y="3291840"/>
                  </a:lnTo>
                </a:path>
                <a:path w="7647940" h="3291840">
                  <a:moveTo>
                    <a:pt x="6342888" y="3255264"/>
                  </a:moveTo>
                  <a:lnTo>
                    <a:pt x="6342888" y="3291840"/>
                  </a:lnTo>
                </a:path>
                <a:path w="7647940" h="3291840">
                  <a:moveTo>
                    <a:pt x="6582156" y="3255264"/>
                  </a:moveTo>
                  <a:lnTo>
                    <a:pt x="6582156" y="3291840"/>
                  </a:lnTo>
                </a:path>
                <a:path w="7647940" h="3291840">
                  <a:moveTo>
                    <a:pt x="6816852" y="3255264"/>
                  </a:moveTo>
                  <a:lnTo>
                    <a:pt x="6816852" y="3291840"/>
                  </a:lnTo>
                </a:path>
                <a:path w="7647940" h="3291840">
                  <a:moveTo>
                    <a:pt x="7053072" y="3255264"/>
                  </a:moveTo>
                  <a:lnTo>
                    <a:pt x="7053072" y="3291840"/>
                  </a:lnTo>
                </a:path>
                <a:path w="7647940" h="3291840">
                  <a:moveTo>
                    <a:pt x="7280148" y="3255264"/>
                  </a:moveTo>
                  <a:lnTo>
                    <a:pt x="7280148" y="3291840"/>
                  </a:lnTo>
                </a:path>
                <a:path w="7647940" h="3291840">
                  <a:moveTo>
                    <a:pt x="7516368" y="3255264"/>
                  </a:moveTo>
                  <a:lnTo>
                    <a:pt x="7516368" y="329184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21841" y="1905762"/>
              <a:ext cx="7642859" cy="3636010"/>
            </a:xfrm>
            <a:custGeom>
              <a:avLst/>
              <a:gdLst/>
              <a:ahLst/>
              <a:cxnLst/>
              <a:rect l="l" t="t" r="r" b="b"/>
              <a:pathLst>
                <a:path w="7642859" h="3636010">
                  <a:moveTo>
                    <a:pt x="0" y="3621024"/>
                  </a:moveTo>
                  <a:lnTo>
                    <a:pt x="4571" y="3625596"/>
                  </a:lnTo>
                  <a:lnTo>
                    <a:pt x="7048" y="3635502"/>
                  </a:lnTo>
                </a:path>
                <a:path w="7642859" h="3636010">
                  <a:moveTo>
                    <a:pt x="9334" y="3635502"/>
                  </a:moveTo>
                  <a:lnTo>
                    <a:pt x="12192" y="3631691"/>
                  </a:lnTo>
                  <a:lnTo>
                    <a:pt x="15155" y="3635502"/>
                  </a:lnTo>
                </a:path>
                <a:path w="7642859" h="3636010">
                  <a:moveTo>
                    <a:pt x="60007" y="3635502"/>
                  </a:moveTo>
                  <a:lnTo>
                    <a:pt x="62484" y="3625596"/>
                  </a:lnTo>
                  <a:lnTo>
                    <a:pt x="65532" y="3616452"/>
                  </a:lnTo>
                  <a:lnTo>
                    <a:pt x="80772" y="3622548"/>
                  </a:lnTo>
                  <a:lnTo>
                    <a:pt x="85344" y="3605784"/>
                  </a:lnTo>
                  <a:lnTo>
                    <a:pt x="88392" y="3592068"/>
                  </a:lnTo>
                  <a:lnTo>
                    <a:pt x="92964" y="3564636"/>
                  </a:lnTo>
                  <a:lnTo>
                    <a:pt x="103632" y="3560064"/>
                  </a:lnTo>
                  <a:lnTo>
                    <a:pt x="108204" y="3589020"/>
                  </a:lnTo>
                  <a:lnTo>
                    <a:pt x="111252" y="3579876"/>
                  </a:lnTo>
                  <a:lnTo>
                    <a:pt x="115824" y="3561588"/>
                  </a:lnTo>
                  <a:lnTo>
                    <a:pt x="120396" y="3552444"/>
                  </a:lnTo>
                  <a:lnTo>
                    <a:pt x="138684" y="3550920"/>
                  </a:lnTo>
                  <a:lnTo>
                    <a:pt x="143256" y="3569207"/>
                  </a:lnTo>
                  <a:lnTo>
                    <a:pt x="146304" y="3553968"/>
                  </a:lnTo>
                  <a:lnTo>
                    <a:pt x="158496" y="3544824"/>
                  </a:lnTo>
                  <a:lnTo>
                    <a:pt x="161544" y="3517391"/>
                  </a:lnTo>
                  <a:lnTo>
                    <a:pt x="166116" y="3508248"/>
                  </a:lnTo>
                  <a:lnTo>
                    <a:pt x="169164" y="3509772"/>
                  </a:lnTo>
                  <a:lnTo>
                    <a:pt x="173736" y="3505200"/>
                  </a:lnTo>
                  <a:lnTo>
                    <a:pt x="185928" y="3486912"/>
                  </a:lnTo>
                  <a:lnTo>
                    <a:pt x="188976" y="3488436"/>
                  </a:lnTo>
                  <a:lnTo>
                    <a:pt x="193548" y="3493007"/>
                  </a:lnTo>
                  <a:lnTo>
                    <a:pt x="196596" y="3488436"/>
                  </a:lnTo>
                  <a:lnTo>
                    <a:pt x="201168" y="3488436"/>
                  </a:lnTo>
                  <a:lnTo>
                    <a:pt x="211836" y="3467100"/>
                  </a:lnTo>
                  <a:lnTo>
                    <a:pt x="216408" y="3439668"/>
                  </a:lnTo>
                  <a:lnTo>
                    <a:pt x="219456" y="3433572"/>
                  </a:lnTo>
                  <a:lnTo>
                    <a:pt x="224028" y="3403091"/>
                  </a:lnTo>
                  <a:lnTo>
                    <a:pt x="227076" y="3390900"/>
                  </a:lnTo>
                  <a:lnTo>
                    <a:pt x="239268" y="3393948"/>
                  </a:lnTo>
                  <a:lnTo>
                    <a:pt x="243840" y="3384804"/>
                  </a:lnTo>
                  <a:lnTo>
                    <a:pt x="246888" y="3375660"/>
                  </a:lnTo>
                  <a:lnTo>
                    <a:pt x="251460" y="3355848"/>
                  </a:lnTo>
                  <a:lnTo>
                    <a:pt x="254508" y="3336036"/>
                  </a:lnTo>
                  <a:lnTo>
                    <a:pt x="266700" y="3352800"/>
                  </a:lnTo>
                  <a:lnTo>
                    <a:pt x="269748" y="3389376"/>
                  </a:lnTo>
                  <a:lnTo>
                    <a:pt x="274320" y="3375660"/>
                  </a:lnTo>
                  <a:lnTo>
                    <a:pt x="277368" y="3313176"/>
                  </a:lnTo>
                  <a:lnTo>
                    <a:pt x="281940" y="3304031"/>
                  </a:lnTo>
                  <a:lnTo>
                    <a:pt x="292608" y="3296412"/>
                  </a:lnTo>
                  <a:lnTo>
                    <a:pt x="297180" y="3278124"/>
                  </a:lnTo>
                  <a:lnTo>
                    <a:pt x="301752" y="3305555"/>
                  </a:lnTo>
                  <a:lnTo>
                    <a:pt x="304800" y="3317748"/>
                  </a:lnTo>
                  <a:lnTo>
                    <a:pt x="320040" y="3284220"/>
                  </a:lnTo>
                  <a:lnTo>
                    <a:pt x="324612" y="3275076"/>
                  </a:lnTo>
                  <a:lnTo>
                    <a:pt x="327660" y="3281172"/>
                  </a:lnTo>
                  <a:lnTo>
                    <a:pt x="332232" y="3313176"/>
                  </a:lnTo>
                  <a:lnTo>
                    <a:pt x="335280" y="3293364"/>
                  </a:lnTo>
                  <a:lnTo>
                    <a:pt x="347472" y="3325368"/>
                  </a:lnTo>
                  <a:lnTo>
                    <a:pt x="350520" y="3317748"/>
                  </a:lnTo>
                  <a:lnTo>
                    <a:pt x="355092" y="3331464"/>
                  </a:lnTo>
                  <a:lnTo>
                    <a:pt x="359664" y="3326891"/>
                  </a:lnTo>
                  <a:lnTo>
                    <a:pt x="362712" y="3285744"/>
                  </a:lnTo>
                  <a:lnTo>
                    <a:pt x="374904" y="3281172"/>
                  </a:lnTo>
                  <a:lnTo>
                    <a:pt x="377952" y="3256788"/>
                  </a:lnTo>
                  <a:lnTo>
                    <a:pt x="382524" y="3221736"/>
                  </a:lnTo>
                  <a:lnTo>
                    <a:pt x="385572" y="3227832"/>
                  </a:lnTo>
                  <a:lnTo>
                    <a:pt x="390144" y="3208020"/>
                  </a:lnTo>
                  <a:lnTo>
                    <a:pt x="400812" y="3201924"/>
                  </a:lnTo>
                  <a:lnTo>
                    <a:pt x="405384" y="3192780"/>
                  </a:lnTo>
                  <a:lnTo>
                    <a:pt x="408432" y="3194304"/>
                  </a:lnTo>
                  <a:lnTo>
                    <a:pt x="417576" y="3206496"/>
                  </a:lnTo>
                  <a:lnTo>
                    <a:pt x="428244" y="3214116"/>
                  </a:lnTo>
                  <a:lnTo>
                    <a:pt x="432816" y="3194304"/>
                  </a:lnTo>
                  <a:lnTo>
                    <a:pt x="435864" y="3157728"/>
                  </a:lnTo>
                  <a:lnTo>
                    <a:pt x="440436" y="3166872"/>
                  </a:lnTo>
                  <a:lnTo>
                    <a:pt x="443484" y="3154680"/>
                  </a:lnTo>
                  <a:lnTo>
                    <a:pt x="455676" y="3157728"/>
                  </a:lnTo>
                  <a:lnTo>
                    <a:pt x="458724" y="3177540"/>
                  </a:lnTo>
                  <a:lnTo>
                    <a:pt x="463296" y="3174492"/>
                  </a:lnTo>
                  <a:lnTo>
                    <a:pt x="466344" y="3174492"/>
                  </a:lnTo>
                  <a:lnTo>
                    <a:pt x="470916" y="3174492"/>
                  </a:lnTo>
                  <a:lnTo>
                    <a:pt x="483108" y="3188208"/>
                  </a:lnTo>
                  <a:lnTo>
                    <a:pt x="486156" y="3139440"/>
                  </a:lnTo>
                  <a:lnTo>
                    <a:pt x="490728" y="3131820"/>
                  </a:lnTo>
                  <a:lnTo>
                    <a:pt x="493776" y="3110484"/>
                  </a:lnTo>
                  <a:lnTo>
                    <a:pt x="498348" y="3130296"/>
                  </a:lnTo>
                  <a:lnTo>
                    <a:pt x="509016" y="3131820"/>
                  </a:lnTo>
                  <a:lnTo>
                    <a:pt x="513588" y="3148584"/>
                  </a:lnTo>
                  <a:lnTo>
                    <a:pt x="516636" y="3163824"/>
                  </a:lnTo>
                  <a:lnTo>
                    <a:pt x="521208" y="3162300"/>
                  </a:lnTo>
                  <a:lnTo>
                    <a:pt x="524256" y="3162300"/>
                  </a:lnTo>
                  <a:lnTo>
                    <a:pt x="536448" y="3183636"/>
                  </a:lnTo>
                  <a:lnTo>
                    <a:pt x="541020" y="3182112"/>
                  </a:lnTo>
                  <a:lnTo>
                    <a:pt x="544068" y="3183636"/>
                  </a:lnTo>
                  <a:lnTo>
                    <a:pt x="551688" y="3195828"/>
                  </a:lnTo>
                  <a:lnTo>
                    <a:pt x="563880" y="3186684"/>
                  </a:lnTo>
                  <a:lnTo>
                    <a:pt x="566928" y="3195828"/>
                  </a:lnTo>
                  <a:lnTo>
                    <a:pt x="571500" y="3180588"/>
                  </a:lnTo>
                  <a:lnTo>
                    <a:pt x="574548" y="3159252"/>
                  </a:lnTo>
                  <a:lnTo>
                    <a:pt x="579120" y="3134868"/>
                  </a:lnTo>
                  <a:lnTo>
                    <a:pt x="591312" y="3133344"/>
                  </a:lnTo>
                  <a:lnTo>
                    <a:pt x="594360" y="3133344"/>
                  </a:lnTo>
                  <a:lnTo>
                    <a:pt x="598932" y="3105912"/>
                  </a:lnTo>
                  <a:lnTo>
                    <a:pt x="601980" y="3113532"/>
                  </a:lnTo>
                  <a:lnTo>
                    <a:pt x="606552" y="3144012"/>
                  </a:lnTo>
                  <a:lnTo>
                    <a:pt x="617220" y="3137916"/>
                  </a:lnTo>
                  <a:lnTo>
                    <a:pt x="621791" y="3150108"/>
                  </a:lnTo>
                  <a:lnTo>
                    <a:pt x="624840" y="3142488"/>
                  </a:lnTo>
                  <a:lnTo>
                    <a:pt x="629412" y="3134868"/>
                  </a:lnTo>
                  <a:lnTo>
                    <a:pt x="632460" y="3130296"/>
                  </a:lnTo>
                  <a:lnTo>
                    <a:pt x="644652" y="3116580"/>
                  </a:lnTo>
                  <a:lnTo>
                    <a:pt x="649224" y="3102864"/>
                  </a:lnTo>
                  <a:lnTo>
                    <a:pt x="652272" y="3110484"/>
                  </a:lnTo>
                  <a:lnTo>
                    <a:pt x="656844" y="3081528"/>
                  </a:lnTo>
                  <a:lnTo>
                    <a:pt x="659891" y="3102864"/>
                  </a:lnTo>
                  <a:lnTo>
                    <a:pt x="672084" y="3104388"/>
                  </a:lnTo>
                  <a:lnTo>
                    <a:pt x="675132" y="3095244"/>
                  </a:lnTo>
                  <a:lnTo>
                    <a:pt x="679704" y="3086100"/>
                  </a:lnTo>
                  <a:lnTo>
                    <a:pt x="682752" y="3076956"/>
                  </a:lnTo>
                  <a:lnTo>
                    <a:pt x="687324" y="3060192"/>
                  </a:lnTo>
                  <a:lnTo>
                    <a:pt x="697991" y="3052572"/>
                  </a:lnTo>
                  <a:lnTo>
                    <a:pt x="702564" y="3066288"/>
                  </a:lnTo>
                  <a:lnTo>
                    <a:pt x="705612" y="3066288"/>
                  </a:lnTo>
                  <a:lnTo>
                    <a:pt x="710184" y="3061716"/>
                  </a:lnTo>
                  <a:lnTo>
                    <a:pt x="714756" y="3034284"/>
                  </a:lnTo>
                  <a:lnTo>
                    <a:pt x="725424" y="3014472"/>
                  </a:lnTo>
                  <a:lnTo>
                    <a:pt x="729996" y="3009900"/>
                  </a:lnTo>
                  <a:lnTo>
                    <a:pt x="733044" y="2997708"/>
                  </a:lnTo>
                  <a:lnTo>
                    <a:pt x="737616" y="2977896"/>
                  </a:lnTo>
                  <a:lnTo>
                    <a:pt x="740664" y="2970276"/>
                  </a:lnTo>
                  <a:lnTo>
                    <a:pt x="752856" y="2953512"/>
                  </a:lnTo>
                  <a:lnTo>
                    <a:pt x="755904" y="2950464"/>
                  </a:lnTo>
                  <a:lnTo>
                    <a:pt x="760476" y="2950464"/>
                  </a:lnTo>
                  <a:lnTo>
                    <a:pt x="763524" y="2951988"/>
                  </a:lnTo>
                  <a:lnTo>
                    <a:pt x="768096" y="2947416"/>
                  </a:lnTo>
                  <a:lnTo>
                    <a:pt x="780288" y="2947416"/>
                  </a:lnTo>
                  <a:lnTo>
                    <a:pt x="783335" y="2944368"/>
                  </a:lnTo>
                  <a:lnTo>
                    <a:pt x="787908" y="2936748"/>
                  </a:lnTo>
                  <a:lnTo>
                    <a:pt x="790956" y="2936748"/>
                  </a:lnTo>
                  <a:lnTo>
                    <a:pt x="795528" y="2923032"/>
                  </a:lnTo>
                  <a:lnTo>
                    <a:pt x="806196" y="2924556"/>
                  </a:lnTo>
                  <a:lnTo>
                    <a:pt x="810768" y="2935224"/>
                  </a:lnTo>
                  <a:lnTo>
                    <a:pt x="813816" y="2919984"/>
                  </a:lnTo>
                  <a:lnTo>
                    <a:pt x="818388" y="2903220"/>
                  </a:lnTo>
                  <a:lnTo>
                    <a:pt x="821435" y="2891028"/>
                  </a:lnTo>
                  <a:lnTo>
                    <a:pt x="833628" y="2895600"/>
                  </a:lnTo>
                  <a:lnTo>
                    <a:pt x="838200" y="2884932"/>
                  </a:lnTo>
                  <a:lnTo>
                    <a:pt x="841247" y="2891028"/>
                  </a:lnTo>
                  <a:lnTo>
                    <a:pt x="845820" y="2866644"/>
                  </a:lnTo>
                  <a:lnTo>
                    <a:pt x="848868" y="2865120"/>
                  </a:lnTo>
                  <a:lnTo>
                    <a:pt x="861060" y="2855976"/>
                  </a:lnTo>
                  <a:lnTo>
                    <a:pt x="864108" y="2860548"/>
                  </a:lnTo>
                  <a:lnTo>
                    <a:pt x="868680" y="2852928"/>
                  </a:lnTo>
                  <a:lnTo>
                    <a:pt x="871728" y="2857500"/>
                  </a:lnTo>
                  <a:lnTo>
                    <a:pt x="876300" y="2849880"/>
                  </a:lnTo>
                  <a:lnTo>
                    <a:pt x="888491" y="2869692"/>
                  </a:lnTo>
                  <a:lnTo>
                    <a:pt x="891540" y="2865120"/>
                  </a:lnTo>
                  <a:lnTo>
                    <a:pt x="896112" y="2871216"/>
                  </a:lnTo>
                  <a:lnTo>
                    <a:pt x="899160" y="2872740"/>
                  </a:lnTo>
                  <a:lnTo>
                    <a:pt x="903732" y="2883408"/>
                  </a:lnTo>
                  <a:lnTo>
                    <a:pt x="914400" y="2863596"/>
                  </a:lnTo>
                  <a:lnTo>
                    <a:pt x="918972" y="2866644"/>
                  </a:lnTo>
                  <a:lnTo>
                    <a:pt x="922020" y="2868168"/>
                  </a:lnTo>
                  <a:lnTo>
                    <a:pt x="926591" y="2851404"/>
                  </a:lnTo>
                  <a:lnTo>
                    <a:pt x="929640" y="2822448"/>
                  </a:lnTo>
                  <a:lnTo>
                    <a:pt x="941832" y="2823972"/>
                  </a:lnTo>
                  <a:lnTo>
                    <a:pt x="946404" y="2808732"/>
                  </a:lnTo>
                  <a:lnTo>
                    <a:pt x="954024" y="2807208"/>
                  </a:lnTo>
                  <a:lnTo>
                    <a:pt x="957072" y="2851404"/>
                  </a:lnTo>
                  <a:lnTo>
                    <a:pt x="969264" y="2834640"/>
                  </a:lnTo>
                  <a:lnTo>
                    <a:pt x="972312" y="2874264"/>
                  </a:lnTo>
                  <a:lnTo>
                    <a:pt x="976884" y="2868168"/>
                  </a:lnTo>
                  <a:lnTo>
                    <a:pt x="979932" y="2849880"/>
                  </a:lnTo>
                  <a:lnTo>
                    <a:pt x="984504" y="2854452"/>
                  </a:lnTo>
                  <a:lnTo>
                    <a:pt x="995172" y="2846832"/>
                  </a:lnTo>
                  <a:lnTo>
                    <a:pt x="999744" y="2839212"/>
                  </a:lnTo>
                  <a:lnTo>
                    <a:pt x="1004316" y="2817876"/>
                  </a:lnTo>
                  <a:lnTo>
                    <a:pt x="1007364" y="2796540"/>
                  </a:lnTo>
                  <a:lnTo>
                    <a:pt x="1011935" y="2796540"/>
                  </a:lnTo>
                  <a:lnTo>
                    <a:pt x="1022604" y="2805684"/>
                  </a:lnTo>
                  <a:lnTo>
                    <a:pt x="1027176" y="2791968"/>
                  </a:lnTo>
                  <a:lnTo>
                    <a:pt x="1030224" y="2772156"/>
                  </a:lnTo>
                  <a:lnTo>
                    <a:pt x="1034796" y="2790444"/>
                  </a:lnTo>
                  <a:lnTo>
                    <a:pt x="1037844" y="2785872"/>
                  </a:lnTo>
                  <a:lnTo>
                    <a:pt x="1050036" y="2750820"/>
                  </a:lnTo>
                  <a:lnTo>
                    <a:pt x="1053084" y="2758440"/>
                  </a:lnTo>
                  <a:lnTo>
                    <a:pt x="1057656" y="2731008"/>
                  </a:lnTo>
                  <a:lnTo>
                    <a:pt x="1062228" y="2723388"/>
                  </a:lnTo>
                  <a:lnTo>
                    <a:pt x="1065276" y="2665476"/>
                  </a:lnTo>
                  <a:lnTo>
                    <a:pt x="1077468" y="2703576"/>
                  </a:lnTo>
                  <a:lnTo>
                    <a:pt x="1080516" y="2712720"/>
                  </a:lnTo>
                  <a:lnTo>
                    <a:pt x="1088136" y="2711196"/>
                  </a:lnTo>
                  <a:lnTo>
                    <a:pt x="1092708" y="2709672"/>
                  </a:lnTo>
                  <a:lnTo>
                    <a:pt x="1103376" y="2695956"/>
                  </a:lnTo>
                  <a:lnTo>
                    <a:pt x="1107948" y="2665476"/>
                  </a:lnTo>
                  <a:lnTo>
                    <a:pt x="1110996" y="2659380"/>
                  </a:lnTo>
                  <a:lnTo>
                    <a:pt x="1115568" y="2654808"/>
                  </a:lnTo>
                  <a:lnTo>
                    <a:pt x="1120140" y="2656332"/>
                  </a:lnTo>
                  <a:lnTo>
                    <a:pt x="1130808" y="2647188"/>
                  </a:lnTo>
                  <a:lnTo>
                    <a:pt x="1135380" y="2656332"/>
                  </a:lnTo>
                  <a:lnTo>
                    <a:pt x="1138428" y="2665476"/>
                  </a:lnTo>
                  <a:lnTo>
                    <a:pt x="1143000" y="2662428"/>
                  </a:lnTo>
                  <a:lnTo>
                    <a:pt x="1146048" y="2659380"/>
                  </a:lnTo>
                  <a:lnTo>
                    <a:pt x="1158240" y="2645664"/>
                  </a:lnTo>
                  <a:lnTo>
                    <a:pt x="1161288" y="2674620"/>
                  </a:lnTo>
                  <a:lnTo>
                    <a:pt x="1168908" y="2695956"/>
                  </a:lnTo>
                  <a:lnTo>
                    <a:pt x="1173480" y="2691384"/>
                  </a:lnTo>
                  <a:lnTo>
                    <a:pt x="1185672" y="2647188"/>
                  </a:lnTo>
                  <a:lnTo>
                    <a:pt x="1188720" y="2642616"/>
                  </a:lnTo>
                  <a:lnTo>
                    <a:pt x="1193292" y="2671572"/>
                  </a:lnTo>
                  <a:lnTo>
                    <a:pt x="1196340" y="2735580"/>
                  </a:lnTo>
                  <a:lnTo>
                    <a:pt x="1200912" y="2772156"/>
                  </a:lnTo>
                  <a:lnTo>
                    <a:pt x="1211580" y="2802636"/>
                  </a:lnTo>
                  <a:lnTo>
                    <a:pt x="1219200" y="2761488"/>
                  </a:lnTo>
                  <a:lnTo>
                    <a:pt x="1223772" y="2773680"/>
                  </a:lnTo>
                  <a:lnTo>
                    <a:pt x="1226820" y="2764536"/>
                  </a:lnTo>
                  <a:lnTo>
                    <a:pt x="1239012" y="2717292"/>
                  </a:lnTo>
                  <a:lnTo>
                    <a:pt x="1243584" y="2708148"/>
                  </a:lnTo>
                  <a:lnTo>
                    <a:pt x="1246632" y="2706624"/>
                  </a:lnTo>
                  <a:lnTo>
                    <a:pt x="1251204" y="2715768"/>
                  </a:lnTo>
                  <a:lnTo>
                    <a:pt x="1254252" y="2720340"/>
                  </a:lnTo>
                  <a:lnTo>
                    <a:pt x="1266444" y="2692908"/>
                  </a:lnTo>
                  <a:lnTo>
                    <a:pt x="1269492" y="2709672"/>
                  </a:lnTo>
                  <a:lnTo>
                    <a:pt x="1274064" y="2691384"/>
                  </a:lnTo>
                  <a:lnTo>
                    <a:pt x="1277112" y="2767584"/>
                  </a:lnTo>
                  <a:lnTo>
                    <a:pt x="1281684" y="2759964"/>
                  </a:lnTo>
                  <a:lnTo>
                    <a:pt x="1292352" y="2740152"/>
                  </a:lnTo>
                  <a:lnTo>
                    <a:pt x="1296924" y="2724912"/>
                  </a:lnTo>
                  <a:lnTo>
                    <a:pt x="1301496" y="2708148"/>
                  </a:lnTo>
                  <a:lnTo>
                    <a:pt x="1304544" y="2699004"/>
                  </a:lnTo>
                  <a:lnTo>
                    <a:pt x="1309116" y="2700528"/>
                  </a:lnTo>
                  <a:lnTo>
                    <a:pt x="1319784" y="2717292"/>
                  </a:lnTo>
                  <a:lnTo>
                    <a:pt x="1324356" y="2714244"/>
                  </a:lnTo>
                  <a:lnTo>
                    <a:pt x="1327404" y="2727960"/>
                  </a:lnTo>
                  <a:lnTo>
                    <a:pt x="1331976" y="2721864"/>
                  </a:lnTo>
                  <a:lnTo>
                    <a:pt x="1335024" y="2715768"/>
                  </a:lnTo>
                  <a:lnTo>
                    <a:pt x="1347216" y="2726436"/>
                  </a:lnTo>
                  <a:lnTo>
                    <a:pt x="1350264" y="2717292"/>
                  </a:lnTo>
                  <a:lnTo>
                    <a:pt x="1354836" y="2694432"/>
                  </a:lnTo>
                  <a:lnTo>
                    <a:pt x="1359408" y="2689860"/>
                  </a:lnTo>
                  <a:lnTo>
                    <a:pt x="1362456" y="2682240"/>
                  </a:lnTo>
                  <a:lnTo>
                    <a:pt x="1374648" y="2662428"/>
                  </a:lnTo>
                  <a:lnTo>
                    <a:pt x="1377696" y="2657856"/>
                  </a:lnTo>
                  <a:lnTo>
                    <a:pt x="1382268" y="2638044"/>
                  </a:lnTo>
                  <a:lnTo>
                    <a:pt x="1385316" y="2619756"/>
                  </a:lnTo>
                  <a:lnTo>
                    <a:pt x="1400556" y="2610612"/>
                  </a:lnTo>
                  <a:lnTo>
                    <a:pt x="1405128" y="2577084"/>
                  </a:lnTo>
                  <a:lnTo>
                    <a:pt x="1408176" y="2583180"/>
                  </a:lnTo>
                  <a:lnTo>
                    <a:pt x="1412748" y="2566416"/>
                  </a:lnTo>
                  <a:lnTo>
                    <a:pt x="1417320" y="2575560"/>
                  </a:lnTo>
                  <a:lnTo>
                    <a:pt x="1427988" y="2572512"/>
                  </a:lnTo>
                  <a:lnTo>
                    <a:pt x="1432560" y="2561844"/>
                  </a:lnTo>
                  <a:lnTo>
                    <a:pt x="1435608" y="2558796"/>
                  </a:lnTo>
                  <a:lnTo>
                    <a:pt x="1440180" y="2497836"/>
                  </a:lnTo>
                  <a:lnTo>
                    <a:pt x="1443228" y="2496312"/>
                  </a:lnTo>
                  <a:lnTo>
                    <a:pt x="1455420" y="2484120"/>
                  </a:lnTo>
                  <a:lnTo>
                    <a:pt x="1458468" y="2473452"/>
                  </a:lnTo>
                  <a:lnTo>
                    <a:pt x="1463040" y="2484120"/>
                  </a:lnTo>
                  <a:lnTo>
                    <a:pt x="1466088" y="2481072"/>
                  </a:lnTo>
                  <a:lnTo>
                    <a:pt x="1470660" y="2465832"/>
                  </a:lnTo>
                  <a:lnTo>
                    <a:pt x="1482852" y="2449068"/>
                  </a:lnTo>
                  <a:lnTo>
                    <a:pt x="1485900" y="2439924"/>
                  </a:lnTo>
                  <a:lnTo>
                    <a:pt x="1493520" y="2435352"/>
                  </a:lnTo>
                  <a:lnTo>
                    <a:pt x="1498092" y="2429256"/>
                  </a:lnTo>
                  <a:lnTo>
                    <a:pt x="1508760" y="2462784"/>
                  </a:lnTo>
                  <a:lnTo>
                    <a:pt x="1513332" y="2447544"/>
                  </a:lnTo>
                  <a:lnTo>
                    <a:pt x="1516380" y="2438400"/>
                  </a:lnTo>
                  <a:lnTo>
                    <a:pt x="1520952" y="2432304"/>
                  </a:lnTo>
                  <a:lnTo>
                    <a:pt x="1524000" y="2412492"/>
                  </a:lnTo>
                  <a:lnTo>
                    <a:pt x="1536192" y="2421636"/>
                  </a:lnTo>
                  <a:lnTo>
                    <a:pt x="1540764" y="2409444"/>
                  </a:lnTo>
                  <a:lnTo>
                    <a:pt x="1543812" y="2386584"/>
                  </a:lnTo>
                  <a:lnTo>
                    <a:pt x="1548384" y="2375916"/>
                  </a:lnTo>
                  <a:lnTo>
                    <a:pt x="1551432" y="2350008"/>
                  </a:lnTo>
                  <a:lnTo>
                    <a:pt x="1563624" y="2333244"/>
                  </a:lnTo>
                  <a:lnTo>
                    <a:pt x="1566672" y="2334768"/>
                  </a:lnTo>
                  <a:lnTo>
                    <a:pt x="1571244" y="2302764"/>
                  </a:lnTo>
                  <a:lnTo>
                    <a:pt x="1574292" y="2324100"/>
                  </a:lnTo>
                  <a:lnTo>
                    <a:pt x="1578864" y="2316480"/>
                  </a:lnTo>
                  <a:lnTo>
                    <a:pt x="1589532" y="2304288"/>
                  </a:lnTo>
                  <a:lnTo>
                    <a:pt x="1594104" y="2286000"/>
                  </a:lnTo>
                  <a:lnTo>
                    <a:pt x="1598676" y="2287524"/>
                  </a:lnTo>
                  <a:lnTo>
                    <a:pt x="1601724" y="2281428"/>
                  </a:lnTo>
                  <a:lnTo>
                    <a:pt x="1606296" y="2298192"/>
                  </a:lnTo>
                  <a:lnTo>
                    <a:pt x="1624584" y="2279904"/>
                  </a:lnTo>
                  <a:lnTo>
                    <a:pt x="1629156" y="2298192"/>
                  </a:lnTo>
                  <a:lnTo>
                    <a:pt x="1632203" y="2275332"/>
                  </a:lnTo>
                  <a:lnTo>
                    <a:pt x="1644396" y="2273808"/>
                  </a:lnTo>
                  <a:lnTo>
                    <a:pt x="1647444" y="2279904"/>
                  </a:lnTo>
                  <a:lnTo>
                    <a:pt x="1652015" y="2298192"/>
                  </a:lnTo>
                  <a:lnTo>
                    <a:pt x="1656588" y="2313432"/>
                  </a:lnTo>
                  <a:lnTo>
                    <a:pt x="1659636" y="2286000"/>
                  </a:lnTo>
                  <a:lnTo>
                    <a:pt x="1671827" y="2269236"/>
                  </a:lnTo>
                  <a:lnTo>
                    <a:pt x="1674876" y="2293620"/>
                  </a:lnTo>
                  <a:lnTo>
                    <a:pt x="1679448" y="2258568"/>
                  </a:lnTo>
                  <a:lnTo>
                    <a:pt x="1682496" y="2264664"/>
                  </a:lnTo>
                  <a:lnTo>
                    <a:pt x="1687068" y="2281428"/>
                  </a:lnTo>
                  <a:lnTo>
                    <a:pt x="1697736" y="2275332"/>
                  </a:lnTo>
                  <a:lnTo>
                    <a:pt x="1702308" y="2292096"/>
                  </a:lnTo>
                  <a:lnTo>
                    <a:pt x="1705356" y="2287524"/>
                  </a:lnTo>
                  <a:lnTo>
                    <a:pt x="1709927" y="2292096"/>
                  </a:lnTo>
                  <a:lnTo>
                    <a:pt x="1714500" y="2273808"/>
                  </a:lnTo>
                  <a:lnTo>
                    <a:pt x="1725168" y="2263140"/>
                  </a:lnTo>
                  <a:lnTo>
                    <a:pt x="1729739" y="2261616"/>
                  </a:lnTo>
                  <a:lnTo>
                    <a:pt x="1732788" y="2243328"/>
                  </a:lnTo>
                  <a:lnTo>
                    <a:pt x="1737360" y="2249424"/>
                  </a:lnTo>
                  <a:lnTo>
                    <a:pt x="1740408" y="2247900"/>
                  </a:lnTo>
                  <a:lnTo>
                    <a:pt x="1752600" y="2238756"/>
                  </a:lnTo>
                  <a:lnTo>
                    <a:pt x="1755648" y="2228088"/>
                  </a:lnTo>
                  <a:lnTo>
                    <a:pt x="1760220" y="2243328"/>
                  </a:lnTo>
                  <a:lnTo>
                    <a:pt x="1763268" y="2264664"/>
                  </a:lnTo>
                  <a:lnTo>
                    <a:pt x="1767839" y="2253996"/>
                  </a:lnTo>
                  <a:lnTo>
                    <a:pt x="1780032" y="2243328"/>
                  </a:lnTo>
                  <a:lnTo>
                    <a:pt x="1783080" y="2244852"/>
                  </a:lnTo>
                  <a:lnTo>
                    <a:pt x="1787652" y="2252472"/>
                  </a:lnTo>
                  <a:lnTo>
                    <a:pt x="1790700" y="2267712"/>
                  </a:lnTo>
                  <a:lnTo>
                    <a:pt x="1805939" y="2243328"/>
                  </a:lnTo>
                  <a:lnTo>
                    <a:pt x="1810512" y="2238756"/>
                  </a:lnTo>
                  <a:lnTo>
                    <a:pt x="1813560" y="2249424"/>
                  </a:lnTo>
                  <a:lnTo>
                    <a:pt x="1818132" y="2249424"/>
                  </a:lnTo>
                  <a:lnTo>
                    <a:pt x="1833372" y="2237232"/>
                  </a:lnTo>
                  <a:lnTo>
                    <a:pt x="1837944" y="2238756"/>
                  </a:lnTo>
                  <a:lnTo>
                    <a:pt x="1840991" y="2241804"/>
                  </a:lnTo>
                  <a:lnTo>
                    <a:pt x="1845564" y="2244852"/>
                  </a:lnTo>
                  <a:lnTo>
                    <a:pt x="1848612" y="2221992"/>
                  </a:lnTo>
                  <a:lnTo>
                    <a:pt x="1863852" y="2196084"/>
                  </a:lnTo>
                  <a:lnTo>
                    <a:pt x="1868424" y="2200656"/>
                  </a:lnTo>
                  <a:lnTo>
                    <a:pt x="1871472" y="2221992"/>
                  </a:lnTo>
                  <a:lnTo>
                    <a:pt x="1876044" y="2205228"/>
                  </a:lnTo>
                  <a:lnTo>
                    <a:pt x="1888236" y="2205228"/>
                  </a:lnTo>
                  <a:lnTo>
                    <a:pt x="1891284" y="2186940"/>
                  </a:lnTo>
                  <a:lnTo>
                    <a:pt x="1895856" y="2162556"/>
                  </a:lnTo>
                  <a:lnTo>
                    <a:pt x="1898903" y="2147316"/>
                  </a:lnTo>
                  <a:lnTo>
                    <a:pt x="1903476" y="2130552"/>
                  </a:lnTo>
                  <a:lnTo>
                    <a:pt x="1914144" y="2116836"/>
                  </a:lnTo>
                  <a:lnTo>
                    <a:pt x="1918715" y="2098548"/>
                  </a:lnTo>
                  <a:lnTo>
                    <a:pt x="1921764" y="2116836"/>
                  </a:lnTo>
                  <a:lnTo>
                    <a:pt x="1926336" y="2346960"/>
                  </a:lnTo>
                  <a:lnTo>
                    <a:pt x="1929384" y="2298192"/>
                  </a:lnTo>
                  <a:lnTo>
                    <a:pt x="1941576" y="2334768"/>
                  </a:lnTo>
                  <a:lnTo>
                    <a:pt x="1946148" y="2284476"/>
                  </a:lnTo>
                  <a:lnTo>
                    <a:pt x="1949196" y="2257044"/>
                  </a:lnTo>
                  <a:lnTo>
                    <a:pt x="1953768" y="2255520"/>
                  </a:lnTo>
                  <a:lnTo>
                    <a:pt x="1956815" y="2226564"/>
                  </a:lnTo>
                  <a:lnTo>
                    <a:pt x="1969008" y="2221992"/>
                  </a:lnTo>
                  <a:lnTo>
                    <a:pt x="1972056" y="2228088"/>
                  </a:lnTo>
                  <a:lnTo>
                    <a:pt x="1976627" y="2234184"/>
                  </a:lnTo>
                  <a:lnTo>
                    <a:pt x="1979676" y="2252472"/>
                  </a:lnTo>
                  <a:lnTo>
                    <a:pt x="1984248" y="2253996"/>
                  </a:lnTo>
                  <a:lnTo>
                    <a:pt x="1994915" y="2258568"/>
                  </a:lnTo>
                  <a:lnTo>
                    <a:pt x="1999488" y="2238756"/>
                  </a:lnTo>
                  <a:lnTo>
                    <a:pt x="2004060" y="2232660"/>
                  </a:lnTo>
                  <a:lnTo>
                    <a:pt x="2007108" y="2237232"/>
                  </a:lnTo>
                  <a:lnTo>
                    <a:pt x="2011680" y="2235708"/>
                  </a:lnTo>
                  <a:lnTo>
                    <a:pt x="2022348" y="2237232"/>
                  </a:lnTo>
                  <a:lnTo>
                    <a:pt x="2026920" y="2237232"/>
                  </a:lnTo>
                  <a:lnTo>
                    <a:pt x="2029968" y="2225040"/>
                  </a:lnTo>
                  <a:lnTo>
                    <a:pt x="2037588" y="2217420"/>
                  </a:lnTo>
                  <a:lnTo>
                    <a:pt x="2049780" y="2203704"/>
                  </a:lnTo>
                  <a:lnTo>
                    <a:pt x="2052827" y="2228088"/>
                  </a:lnTo>
                  <a:lnTo>
                    <a:pt x="2057400" y="2228088"/>
                  </a:lnTo>
                  <a:lnTo>
                    <a:pt x="2060448" y="2221992"/>
                  </a:lnTo>
                  <a:lnTo>
                    <a:pt x="2065020" y="2221992"/>
                  </a:lnTo>
                  <a:lnTo>
                    <a:pt x="2077212" y="2208276"/>
                  </a:lnTo>
                  <a:lnTo>
                    <a:pt x="2080260" y="2217420"/>
                  </a:lnTo>
                  <a:lnTo>
                    <a:pt x="2084832" y="2205228"/>
                  </a:lnTo>
                  <a:lnTo>
                    <a:pt x="2087880" y="2205228"/>
                  </a:lnTo>
                  <a:lnTo>
                    <a:pt x="2092452" y="2188464"/>
                  </a:lnTo>
                  <a:lnTo>
                    <a:pt x="2103120" y="2173224"/>
                  </a:lnTo>
                  <a:lnTo>
                    <a:pt x="2107691" y="2174748"/>
                  </a:lnTo>
                  <a:lnTo>
                    <a:pt x="2110740" y="2173224"/>
                  </a:lnTo>
                  <a:lnTo>
                    <a:pt x="2115312" y="2176272"/>
                  </a:lnTo>
                  <a:lnTo>
                    <a:pt x="2118360" y="2180844"/>
                  </a:lnTo>
                  <a:lnTo>
                    <a:pt x="2130552" y="2168652"/>
                  </a:lnTo>
                  <a:lnTo>
                    <a:pt x="2135124" y="2153412"/>
                  </a:lnTo>
                  <a:lnTo>
                    <a:pt x="2138172" y="2125980"/>
                  </a:lnTo>
                  <a:lnTo>
                    <a:pt x="2142744" y="2121408"/>
                  </a:lnTo>
                  <a:lnTo>
                    <a:pt x="2145791" y="2107692"/>
                  </a:lnTo>
                  <a:lnTo>
                    <a:pt x="2157984" y="2103120"/>
                  </a:lnTo>
                  <a:lnTo>
                    <a:pt x="2161032" y="2093976"/>
                  </a:lnTo>
                  <a:lnTo>
                    <a:pt x="2165604" y="2086356"/>
                  </a:lnTo>
                  <a:lnTo>
                    <a:pt x="2168652" y="2084832"/>
                  </a:lnTo>
                  <a:lnTo>
                    <a:pt x="2173224" y="2086356"/>
                  </a:lnTo>
                  <a:lnTo>
                    <a:pt x="2185416" y="2080260"/>
                  </a:lnTo>
                  <a:lnTo>
                    <a:pt x="2188464" y="2075688"/>
                  </a:lnTo>
                  <a:lnTo>
                    <a:pt x="2193036" y="2084832"/>
                  </a:lnTo>
                  <a:lnTo>
                    <a:pt x="2196084" y="2065020"/>
                  </a:lnTo>
                  <a:lnTo>
                    <a:pt x="2200656" y="2057400"/>
                  </a:lnTo>
                  <a:lnTo>
                    <a:pt x="2211324" y="2045208"/>
                  </a:lnTo>
                  <a:lnTo>
                    <a:pt x="2215896" y="2036064"/>
                  </a:lnTo>
                  <a:lnTo>
                    <a:pt x="2218944" y="2019300"/>
                  </a:lnTo>
                  <a:lnTo>
                    <a:pt x="2223516" y="2016252"/>
                  </a:lnTo>
                  <a:lnTo>
                    <a:pt x="2226564" y="2011680"/>
                  </a:lnTo>
                  <a:lnTo>
                    <a:pt x="2238756" y="1999488"/>
                  </a:lnTo>
                  <a:lnTo>
                    <a:pt x="2243328" y="1997964"/>
                  </a:lnTo>
                  <a:lnTo>
                    <a:pt x="2246376" y="2004060"/>
                  </a:lnTo>
                  <a:lnTo>
                    <a:pt x="2250948" y="2019300"/>
                  </a:lnTo>
                  <a:lnTo>
                    <a:pt x="2253996" y="2010156"/>
                  </a:lnTo>
                  <a:lnTo>
                    <a:pt x="2266188" y="1994915"/>
                  </a:lnTo>
                  <a:lnTo>
                    <a:pt x="2269236" y="1988820"/>
                  </a:lnTo>
                  <a:lnTo>
                    <a:pt x="2273808" y="1979676"/>
                  </a:lnTo>
                  <a:lnTo>
                    <a:pt x="2276856" y="2001012"/>
                  </a:lnTo>
                  <a:lnTo>
                    <a:pt x="2281428" y="1981200"/>
                  </a:lnTo>
                  <a:lnTo>
                    <a:pt x="2292096" y="1987295"/>
                  </a:lnTo>
                  <a:lnTo>
                    <a:pt x="2296668" y="1965960"/>
                  </a:lnTo>
                  <a:lnTo>
                    <a:pt x="2301240" y="1947671"/>
                  </a:lnTo>
                  <a:lnTo>
                    <a:pt x="2304288" y="1930908"/>
                  </a:lnTo>
                  <a:lnTo>
                    <a:pt x="2308860" y="1927860"/>
                  </a:lnTo>
                  <a:lnTo>
                    <a:pt x="2319528" y="1924812"/>
                  </a:lnTo>
                  <a:lnTo>
                    <a:pt x="2324100" y="1918715"/>
                  </a:lnTo>
                  <a:lnTo>
                    <a:pt x="2327148" y="1920239"/>
                  </a:lnTo>
                  <a:lnTo>
                    <a:pt x="2331720" y="1911095"/>
                  </a:lnTo>
                  <a:lnTo>
                    <a:pt x="2334768" y="1894332"/>
                  </a:lnTo>
                  <a:lnTo>
                    <a:pt x="2346960" y="1888236"/>
                  </a:lnTo>
                  <a:lnTo>
                    <a:pt x="2350008" y="1874520"/>
                  </a:lnTo>
                  <a:lnTo>
                    <a:pt x="2354580" y="1840992"/>
                  </a:lnTo>
                  <a:lnTo>
                    <a:pt x="2362200" y="1839468"/>
                  </a:lnTo>
                  <a:lnTo>
                    <a:pt x="2374392" y="1822704"/>
                  </a:lnTo>
                  <a:lnTo>
                    <a:pt x="2377440" y="1822704"/>
                  </a:lnTo>
                  <a:lnTo>
                    <a:pt x="2382012" y="1815083"/>
                  </a:lnTo>
                  <a:lnTo>
                    <a:pt x="2385060" y="1810512"/>
                  </a:lnTo>
                  <a:lnTo>
                    <a:pt x="2389632" y="1795271"/>
                  </a:lnTo>
                  <a:lnTo>
                    <a:pt x="2400300" y="1787652"/>
                  </a:lnTo>
                  <a:lnTo>
                    <a:pt x="2404872" y="1783080"/>
                  </a:lnTo>
                  <a:lnTo>
                    <a:pt x="2407920" y="1780032"/>
                  </a:lnTo>
                  <a:lnTo>
                    <a:pt x="2412492" y="1773936"/>
                  </a:lnTo>
                  <a:lnTo>
                    <a:pt x="2417064" y="1775460"/>
                  </a:lnTo>
                  <a:lnTo>
                    <a:pt x="2427732" y="1801368"/>
                  </a:lnTo>
                  <a:lnTo>
                    <a:pt x="2432304" y="1795271"/>
                  </a:lnTo>
                  <a:lnTo>
                    <a:pt x="2435352" y="1807464"/>
                  </a:lnTo>
                  <a:lnTo>
                    <a:pt x="2439924" y="1810512"/>
                  </a:lnTo>
                  <a:lnTo>
                    <a:pt x="2442972" y="1790700"/>
                  </a:lnTo>
                  <a:lnTo>
                    <a:pt x="2455164" y="1784604"/>
                  </a:lnTo>
                  <a:lnTo>
                    <a:pt x="2458212" y="1751076"/>
                  </a:lnTo>
                  <a:lnTo>
                    <a:pt x="2462784" y="1754124"/>
                  </a:lnTo>
                  <a:lnTo>
                    <a:pt x="2465832" y="1761744"/>
                  </a:lnTo>
                  <a:lnTo>
                    <a:pt x="2470404" y="1760220"/>
                  </a:lnTo>
                  <a:lnTo>
                    <a:pt x="2482596" y="1767839"/>
                  </a:lnTo>
                  <a:lnTo>
                    <a:pt x="2485644" y="1743456"/>
                  </a:lnTo>
                  <a:lnTo>
                    <a:pt x="2490216" y="1746504"/>
                  </a:lnTo>
                  <a:lnTo>
                    <a:pt x="2497836" y="1740408"/>
                  </a:lnTo>
                  <a:lnTo>
                    <a:pt x="2508504" y="1746504"/>
                  </a:lnTo>
                  <a:lnTo>
                    <a:pt x="2513076" y="1752600"/>
                  </a:lnTo>
                  <a:lnTo>
                    <a:pt x="2516124" y="1741932"/>
                  </a:lnTo>
                  <a:lnTo>
                    <a:pt x="2520696" y="1740408"/>
                  </a:lnTo>
                  <a:lnTo>
                    <a:pt x="2523744" y="1737360"/>
                  </a:lnTo>
                  <a:lnTo>
                    <a:pt x="2535936" y="1755648"/>
                  </a:lnTo>
                  <a:lnTo>
                    <a:pt x="2540508" y="1746504"/>
                  </a:lnTo>
                  <a:lnTo>
                    <a:pt x="2543556" y="1737360"/>
                  </a:lnTo>
                  <a:lnTo>
                    <a:pt x="2548128" y="1769364"/>
                  </a:lnTo>
                  <a:lnTo>
                    <a:pt x="2551176" y="1763268"/>
                  </a:lnTo>
                  <a:lnTo>
                    <a:pt x="2563368" y="1789176"/>
                  </a:lnTo>
                  <a:lnTo>
                    <a:pt x="2566416" y="1792224"/>
                  </a:lnTo>
                  <a:lnTo>
                    <a:pt x="2570988" y="1801368"/>
                  </a:lnTo>
                  <a:lnTo>
                    <a:pt x="2578608" y="1808988"/>
                  </a:lnTo>
                  <a:lnTo>
                    <a:pt x="2589276" y="1798320"/>
                  </a:lnTo>
                  <a:lnTo>
                    <a:pt x="2593848" y="1828800"/>
                  </a:lnTo>
                  <a:lnTo>
                    <a:pt x="2598420" y="1793748"/>
                  </a:lnTo>
                  <a:lnTo>
                    <a:pt x="2601468" y="1819656"/>
                  </a:lnTo>
                  <a:lnTo>
                    <a:pt x="2606040" y="1836420"/>
                  </a:lnTo>
                  <a:lnTo>
                    <a:pt x="2616708" y="1828800"/>
                  </a:lnTo>
                  <a:lnTo>
                    <a:pt x="2621280" y="1853183"/>
                  </a:lnTo>
                  <a:lnTo>
                    <a:pt x="2628900" y="1819656"/>
                  </a:lnTo>
                  <a:lnTo>
                    <a:pt x="2631948" y="1793748"/>
                  </a:lnTo>
                  <a:lnTo>
                    <a:pt x="2647188" y="1769364"/>
                  </a:lnTo>
                  <a:lnTo>
                    <a:pt x="2651760" y="1772412"/>
                  </a:lnTo>
                  <a:lnTo>
                    <a:pt x="2656332" y="1766315"/>
                  </a:lnTo>
                  <a:lnTo>
                    <a:pt x="2659380" y="1770888"/>
                  </a:lnTo>
                  <a:lnTo>
                    <a:pt x="2671572" y="1772412"/>
                  </a:lnTo>
                  <a:lnTo>
                    <a:pt x="2674620" y="1767839"/>
                  </a:lnTo>
                  <a:lnTo>
                    <a:pt x="2679192" y="1792224"/>
                  </a:lnTo>
                  <a:lnTo>
                    <a:pt x="2682240" y="1795271"/>
                  </a:lnTo>
                  <a:lnTo>
                    <a:pt x="2686812" y="1789176"/>
                  </a:lnTo>
                  <a:lnTo>
                    <a:pt x="2697480" y="1773936"/>
                  </a:lnTo>
                  <a:lnTo>
                    <a:pt x="2702052" y="1778508"/>
                  </a:lnTo>
                  <a:lnTo>
                    <a:pt x="2705100" y="1778508"/>
                  </a:lnTo>
                  <a:lnTo>
                    <a:pt x="2709672" y="1780032"/>
                  </a:lnTo>
                  <a:lnTo>
                    <a:pt x="2714244" y="1764792"/>
                  </a:lnTo>
                  <a:lnTo>
                    <a:pt x="2724912" y="1755648"/>
                  </a:lnTo>
                  <a:lnTo>
                    <a:pt x="2729484" y="1741932"/>
                  </a:lnTo>
                  <a:lnTo>
                    <a:pt x="2732532" y="1743456"/>
                  </a:lnTo>
                  <a:lnTo>
                    <a:pt x="2737104" y="1751076"/>
                  </a:lnTo>
                  <a:lnTo>
                    <a:pt x="2740152" y="1748027"/>
                  </a:lnTo>
                  <a:lnTo>
                    <a:pt x="2752344" y="1737360"/>
                  </a:lnTo>
                  <a:lnTo>
                    <a:pt x="2755392" y="1744980"/>
                  </a:lnTo>
                  <a:lnTo>
                    <a:pt x="2759964" y="1723644"/>
                  </a:lnTo>
                  <a:lnTo>
                    <a:pt x="2763012" y="1693164"/>
                  </a:lnTo>
                  <a:lnTo>
                    <a:pt x="2767584" y="1685543"/>
                  </a:lnTo>
                  <a:lnTo>
                    <a:pt x="2782824" y="1673352"/>
                  </a:lnTo>
                  <a:lnTo>
                    <a:pt x="2787396" y="1665732"/>
                  </a:lnTo>
                  <a:lnTo>
                    <a:pt x="2790444" y="1655064"/>
                  </a:lnTo>
                  <a:lnTo>
                    <a:pt x="2810256" y="1630679"/>
                  </a:lnTo>
                  <a:lnTo>
                    <a:pt x="2813304" y="1624584"/>
                  </a:lnTo>
                  <a:lnTo>
                    <a:pt x="2817876" y="1598676"/>
                  </a:lnTo>
                  <a:lnTo>
                    <a:pt x="2820924" y="1588008"/>
                  </a:lnTo>
                  <a:lnTo>
                    <a:pt x="2833116" y="1575815"/>
                  </a:lnTo>
                  <a:lnTo>
                    <a:pt x="2837688" y="1571243"/>
                  </a:lnTo>
                  <a:lnTo>
                    <a:pt x="2840736" y="1577339"/>
                  </a:lnTo>
                  <a:lnTo>
                    <a:pt x="2845308" y="1554479"/>
                  </a:lnTo>
                  <a:lnTo>
                    <a:pt x="2848356" y="1543812"/>
                  </a:lnTo>
                  <a:lnTo>
                    <a:pt x="2860548" y="1531620"/>
                  </a:lnTo>
                  <a:lnTo>
                    <a:pt x="2863596" y="1524000"/>
                  </a:lnTo>
                  <a:lnTo>
                    <a:pt x="2868168" y="1499615"/>
                  </a:lnTo>
                  <a:lnTo>
                    <a:pt x="2871216" y="1508760"/>
                  </a:lnTo>
                  <a:lnTo>
                    <a:pt x="2875788" y="1502664"/>
                  </a:lnTo>
                  <a:lnTo>
                    <a:pt x="2887980" y="1493520"/>
                  </a:lnTo>
                  <a:lnTo>
                    <a:pt x="2891028" y="1488948"/>
                  </a:lnTo>
                  <a:lnTo>
                    <a:pt x="2895600" y="1443227"/>
                  </a:lnTo>
                  <a:lnTo>
                    <a:pt x="2903220" y="1392936"/>
                  </a:lnTo>
                  <a:lnTo>
                    <a:pt x="2913888" y="1405127"/>
                  </a:lnTo>
                  <a:lnTo>
                    <a:pt x="2918460" y="1420367"/>
                  </a:lnTo>
                  <a:lnTo>
                    <a:pt x="2921508" y="1414272"/>
                  </a:lnTo>
                  <a:lnTo>
                    <a:pt x="2926080" y="1405127"/>
                  </a:lnTo>
                  <a:lnTo>
                    <a:pt x="2929128" y="1435608"/>
                  </a:lnTo>
                  <a:lnTo>
                    <a:pt x="2941320" y="1484376"/>
                  </a:lnTo>
                  <a:lnTo>
                    <a:pt x="2944368" y="1479803"/>
                  </a:lnTo>
                  <a:lnTo>
                    <a:pt x="2948940" y="1461515"/>
                  </a:lnTo>
                  <a:lnTo>
                    <a:pt x="2953512" y="1472184"/>
                  </a:lnTo>
                  <a:lnTo>
                    <a:pt x="2956560" y="1481327"/>
                  </a:lnTo>
                  <a:lnTo>
                    <a:pt x="2976372" y="1466088"/>
                  </a:lnTo>
                  <a:lnTo>
                    <a:pt x="2979420" y="1450848"/>
                  </a:lnTo>
                  <a:lnTo>
                    <a:pt x="2983992" y="1440179"/>
                  </a:lnTo>
                  <a:lnTo>
                    <a:pt x="2994660" y="1434084"/>
                  </a:lnTo>
                  <a:lnTo>
                    <a:pt x="2999232" y="1426464"/>
                  </a:lnTo>
                  <a:lnTo>
                    <a:pt x="3002280" y="1418843"/>
                  </a:lnTo>
                  <a:lnTo>
                    <a:pt x="3006852" y="1421891"/>
                  </a:lnTo>
                  <a:lnTo>
                    <a:pt x="3011424" y="1412748"/>
                  </a:lnTo>
                  <a:lnTo>
                    <a:pt x="3022092" y="1402079"/>
                  </a:lnTo>
                  <a:lnTo>
                    <a:pt x="3026664" y="1405127"/>
                  </a:lnTo>
                  <a:lnTo>
                    <a:pt x="3029712" y="1414272"/>
                  </a:lnTo>
                  <a:lnTo>
                    <a:pt x="3034284" y="1415796"/>
                  </a:lnTo>
                  <a:lnTo>
                    <a:pt x="3037332" y="1408176"/>
                  </a:lnTo>
                  <a:lnTo>
                    <a:pt x="3049524" y="1402079"/>
                  </a:lnTo>
                  <a:lnTo>
                    <a:pt x="3052572" y="1406652"/>
                  </a:lnTo>
                  <a:lnTo>
                    <a:pt x="3057144" y="1400555"/>
                  </a:lnTo>
                  <a:lnTo>
                    <a:pt x="3060192" y="1395984"/>
                  </a:lnTo>
                  <a:lnTo>
                    <a:pt x="3064764" y="1379220"/>
                  </a:lnTo>
                  <a:lnTo>
                    <a:pt x="3076956" y="1370076"/>
                  </a:lnTo>
                  <a:lnTo>
                    <a:pt x="3080004" y="1373124"/>
                  </a:lnTo>
                  <a:lnTo>
                    <a:pt x="3084576" y="1377696"/>
                  </a:lnTo>
                  <a:lnTo>
                    <a:pt x="3087624" y="1380743"/>
                  </a:lnTo>
                  <a:lnTo>
                    <a:pt x="3092196" y="1374648"/>
                  </a:lnTo>
                  <a:lnTo>
                    <a:pt x="3102864" y="1399032"/>
                  </a:lnTo>
                  <a:lnTo>
                    <a:pt x="3107436" y="1392936"/>
                  </a:lnTo>
                  <a:lnTo>
                    <a:pt x="3110484" y="1386839"/>
                  </a:lnTo>
                  <a:lnTo>
                    <a:pt x="3115056" y="1382267"/>
                  </a:lnTo>
                  <a:lnTo>
                    <a:pt x="3118104" y="1395984"/>
                  </a:lnTo>
                  <a:lnTo>
                    <a:pt x="3130296" y="1376172"/>
                  </a:lnTo>
                  <a:lnTo>
                    <a:pt x="3134868" y="1394460"/>
                  </a:lnTo>
                  <a:lnTo>
                    <a:pt x="3137916" y="1399032"/>
                  </a:lnTo>
                  <a:lnTo>
                    <a:pt x="3142488" y="1374648"/>
                  </a:lnTo>
                  <a:lnTo>
                    <a:pt x="3157728" y="1392936"/>
                  </a:lnTo>
                  <a:lnTo>
                    <a:pt x="3160776" y="1395984"/>
                  </a:lnTo>
                  <a:lnTo>
                    <a:pt x="3165348" y="1402079"/>
                  </a:lnTo>
                  <a:lnTo>
                    <a:pt x="3168396" y="1382267"/>
                  </a:lnTo>
                  <a:lnTo>
                    <a:pt x="3172968" y="1385315"/>
                  </a:lnTo>
                  <a:lnTo>
                    <a:pt x="3185160" y="1389888"/>
                  </a:lnTo>
                  <a:lnTo>
                    <a:pt x="3188208" y="1376172"/>
                  </a:lnTo>
                  <a:lnTo>
                    <a:pt x="3192780" y="1371600"/>
                  </a:lnTo>
                  <a:lnTo>
                    <a:pt x="3195828" y="1360932"/>
                  </a:lnTo>
                  <a:lnTo>
                    <a:pt x="3200400" y="1363979"/>
                  </a:lnTo>
                  <a:lnTo>
                    <a:pt x="3211068" y="1365503"/>
                  </a:lnTo>
                  <a:lnTo>
                    <a:pt x="3215640" y="1357884"/>
                  </a:lnTo>
                  <a:lnTo>
                    <a:pt x="3218688" y="1345691"/>
                  </a:lnTo>
                  <a:lnTo>
                    <a:pt x="3223260" y="1345691"/>
                  </a:lnTo>
                  <a:lnTo>
                    <a:pt x="3226308" y="1342643"/>
                  </a:lnTo>
                  <a:lnTo>
                    <a:pt x="3238500" y="1339596"/>
                  </a:lnTo>
                  <a:lnTo>
                    <a:pt x="3243072" y="1336548"/>
                  </a:lnTo>
                  <a:lnTo>
                    <a:pt x="3246120" y="1333500"/>
                  </a:lnTo>
                  <a:lnTo>
                    <a:pt x="3250692" y="1324355"/>
                  </a:lnTo>
                  <a:lnTo>
                    <a:pt x="3253740" y="1324355"/>
                  </a:lnTo>
                  <a:lnTo>
                    <a:pt x="3265932" y="1321308"/>
                  </a:lnTo>
                  <a:lnTo>
                    <a:pt x="3273552" y="1322832"/>
                  </a:lnTo>
                  <a:lnTo>
                    <a:pt x="3276600" y="1331976"/>
                  </a:lnTo>
                  <a:lnTo>
                    <a:pt x="3281172" y="1330452"/>
                  </a:lnTo>
                  <a:lnTo>
                    <a:pt x="3291840" y="1336548"/>
                  </a:lnTo>
                  <a:lnTo>
                    <a:pt x="3296412" y="1347215"/>
                  </a:lnTo>
                  <a:lnTo>
                    <a:pt x="3300984" y="1347215"/>
                  </a:lnTo>
                  <a:lnTo>
                    <a:pt x="3304032" y="1333500"/>
                  </a:lnTo>
                  <a:lnTo>
                    <a:pt x="3308604" y="1335024"/>
                  </a:lnTo>
                  <a:lnTo>
                    <a:pt x="3319272" y="1339596"/>
                  </a:lnTo>
                  <a:lnTo>
                    <a:pt x="3323844" y="1331976"/>
                  </a:lnTo>
                  <a:lnTo>
                    <a:pt x="3326892" y="1322832"/>
                  </a:lnTo>
                  <a:lnTo>
                    <a:pt x="3331464" y="1331976"/>
                  </a:lnTo>
                  <a:lnTo>
                    <a:pt x="3334512" y="1333500"/>
                  </a:lnTo>
                  <a:lnTo>
                    <a:pt x="3346704" y="1336548"/>
                  </a:lnTo>
                  <a:lnTo>
                    <a:pt x="3349752" y="1335024"/>
                  </a:lnTo>
                  <a:lnTo>
                    <a:pt x="3354324" y="1336548"/>
                  </a:lnTo>
                  <a:lnTo>
                    <a:pt x="3358896" y="1341120"/>
                  </a:lnTo>
                  <a:lnTo>
                    <a:pt x="3361944" y="1344167"/>
                  </a:lnTo>
                  <a:lnTo>
                    <a:pt x="3374136" y="1353312"/>
                  </a:lnTo>
                  <a:lnTo>
                    <a:pt x="3377184" y="1357884"/>
                  </a:lnTo>
                  <a:lnTo>
                    <a:pt x="3381756" y="1354836"/>
                  </a:lnTo>
                  <a:lnTo>
                    <a:pt x="3389376" y="1341120"/>
                  </a:lnTo>
                  <a:lnTo>
                    <a:pt x="3400044" y="1331976"/>
                  </a:lnTo>
                  <a:lnTo>
                    <a:pt x="3404616" y="1351788"/>
                  </a:lnTo>
                  <a:lnTo>
                    <a:pt x="3407664" y="1351788"/>
                  </a:lnTo>
                  <a:lnTo>
                    <a:pt x="3412236" y="1379220"/>
                  </a:lnTo>
                  <a:lnTo>
                    <a:pt x="3415284" y="1377696"/>
                  </a:lnTo>
                  <a:lnTo>
                    <a:pt x="3427476" y="1376172"/>
                  </a:lnTo>
                  <a:lnTo>
                    <a:pt x="3432048" y="1374648"/>
                  </a:lnTo>
                  <a:lnTo>
                    <a:pt x="3435096" y="1373124"/>
                  </a:lnTo>
                  <a:lnTo>
                    <a:pt x="3439668" y="1377696"/>
                  </a:lnTo>
                  <a:lnTo>
                    <a:pt x="3442716" y="1376172"/>
                  </a:lnTo>
                  <a:lnTo>
                    <a:pt x="3454908" y="1374648"/>
                  </a:lnTo>
                  <a:lnTo>
                    <a:pt x="3457956" y="1373124"/>
                  </a:lnTo>
                  <a:lnTo>
                    <a:pt x="3462528" y="1367027"/>
                  </a:lnTo>
                  <a:lnTo>
                    <a:pt x="3465576" y="1373124"/>
                  </a:lnTo>
                  <a:lnTo>
                    <a:pt x="3470148" y="1368552"/>
                  </a:lnTo>
                  <a:lnTo>
                    <a:pt x="3482340" y="1367027"/>
                  </a:lnTo>
                  <a:lnTo>
                    <a:pt x="3485388" y="1363979"/>
                  </a:lnTo>
                  <a:lnTo>
                    <a:pt x="3489960" y="1360932"/>
                  </a:lnTo>
                  <a:lnTo>
                    <a:pt x="3493008" y="1356360"/>
                  </a:lnTo>
                  <a:lnTo>
                    <a:pt x="3497580" y="1353312"/>
                  </a:lnTo>
                  <a:lnTo>
                    <a:pt x="3508248" y="1351788"/>
                  </a:lnTo>
                  <a:lnTo>
                    <a:pt x="3512820" y="1351788"/>
                  </a:lnTo>
                  <a:lnTo>
                    <a:pt x="3515868" y="1348739"/>
                  </a:lnTo>
                  <a:lnTo>
                    <a:pt x="3520440" y="1345691"/>
                  </a:lnTo>
                  <a:lnTo>
                    <a:pt x="3523488" y="1345691"/>
                  </a:lnTo>
                  <a:lnTo>
                    <a:pt x="3540252" y="1338072"/>
                  </a:lnTo>
                  <a:lnTo>
                    <a:pt x="3543300" y="1339596"/>
                  </a:lnTo>
                  <a:lnTo>
                    <a:pt x="3547872" y="1338072"/>
                  </a:lnTo>
                  <a:lnTo>
                    <a:pt x="3550920" y="1336548"/>
                  </a:lnTo>
                  <a:lnTo>
                    <a:pt x="3563112" y="1335024"/>
                  </a:lnTo>
                  <a:lnTo>
                    <a:pt x="3566160" y="1327403"/>
                  </a:lnTo>
                  <a:lnTo>
                    <a:pt x="3570732" y="1328927"/>
                  </a:lnTo>
                  <a:lnTo>
                    <a:pt x="3573780" y="1325879"/>
                  </a:lnTo>
                  <a:lnTo>
                    <a:pt x="3578352" y="1324355"/>
                  </a:lnTo>
                  <a:lnTo>
                    <a:pt x="3589020" y="1319784"/>
                  </a:lnTo>
                  <a:lnTo>
                    <a:pt x="3593592" y="1316736"/>
                  </a:lnTo>
                  <a:lnTo>
                    <a:pt x="3598164" y="1309115"/>
                  </a:lnTo>
                  <a:lnTo>
                    <a:pt x="3601212" y="1306067"/>
                  </a:lnTo>
                  <a:lnTo>
                    <a:pt x="3605784" y="1315212"/>
                  </a:lnTo>
                  <a:lnTo>
                    <a:pt x="3616452" y="1310639"/>
                  </a:lnTo>
                  <a:lnTo>
                    <a:pt x="3621024" y="1309115"/>
                  </a:lnTo>
                  <a:lnTo>
                    <a:pt x="3624072" y="1304543"/>
                  </a:lnTo>
                  <a:lnTo>
                    <a:pt x="3628644" y="1299972"/>
                  </a:lnTo>
                  <a:lnTo>
                    <a:pt x="3631692" y="1296924"/>
                  </a:lnTo>
                  <a:lnTo>
                    <a:pt x="3643884" y="1295400"/>
                  </a:lnTo>
                  <a:lnTo>
                    <a:pt x="3646932" y="1298448"/>
                  </a:lnTo>
                  <a:lnTo>
                    <a:pt x="3651504" y="1299972"/>
                  </a:lnTo>
                  <a:lnTo>
                    <a:pt x="3656076" y="1299972"/>
                  </a:lnTo>
                  <a:lnTo>
                    <a:pt x="3659124" y="1306067"/>
                  </a:lnTo>
                  <a:lnTo>
                    <a:pt x="3671316" y="1301496"/>
                  </a:lnTo>
                  <a:lnTo>
                    <a:pt x="3674364" y="1289303"/>
                  </a:lnTo>
                  <a:lnTo>
                    <a:pt x="3678936" y="1293876"/>
                  </a:lnTo>
                  <a:lnTo>
                    <a:pt x="3681984" y="1290827"/>
                  </a:lnTo>
                  <a:lnTo>
                    <a:pt x="3686556" y="1296924"/>
                  </a:lnTo>
                  <a:lnTo>
                    <a:pt x="3697224" y="1298448"/>
                  </a:lnTo>
                  <a:lnTo>
                    <a:pt x="3701796" y="1303020"/>
                  </a:lnTo>
                  <a:lnTo>
                    <a:pt x="3704844" y="1298448"/>
                  </a:lnTo>
                  <a:lnTo>
                    <a:pt x="3709416" y="1293876"/>
                  </a:lnTo>
                  <a:lnTo>
                    <a:pt x="3713988" y="1295400"/>
                  </a:lnTo>
                  <a:lnTo>
                    <a:pt x="3724656" y="1290827"/>
                  </a:lnTo>
                  <a:lnTo>
                    <a:pt x="3729228" y="1287779"/>
                  </a:lnTo>
                  <a:lnTo>
                    <a:pt x="3732276" y="1287779"/>
                  </a:lnTo>
                  <a:lnTo>
                    <a:pt x="3736848" y="1281684"/>
                  </a:lnTo>
                  <a:lnTo>
                    <a:pt x="3739896" y="1280160"/>
                  </a:lnTo>
                  <a:lnTo>
                    <a:pt x="3752088" y="1277112"/>
                  </a:lnTo>
                  <a:lnTo>
                    <a:pt x="3755136" y="1271015"/>
                  </a:lnTo>
                  <a:lnTo>
                    <a:pt x="3759708" y="1271015"/>
                  </a:lnTo>
                  <a:lnTo>
                    <a:pt x="3762756" y="1275588"/>
                  </a:lnTo>
                  <a:lnTo>
                    <a:pt x="3779520" y="1269491"/>
                  </a:lnTo>
                  <a:lnTo>
                    <a:pt x="3782568" y="1263396"/>
                  </a:lnTo>
                  <a:lnTo>
                    <a:pt x="3787140" y="1267967"/>
                  </a:lnTo>
                  <a:lnTo>
                    <a:pt x="3790188" y="1272539"/>
                  </a:lnTo>
                  <a:lnTo>
                    <a:pt x="3794760" y="1272539"/>
                  </a:lnTo>
                  <a:lnTo>
                    <a:pt x="3805428" y="1280160"/>
                  </a:lnTo>
                  <a:lnTo>
                    <a:pt x="3810000" y="1281684"/>
                  </a:lnTo>
                  <a:lnTo>
                    <a:pt x="3813048" y="1283208"/>
                  </a:lnTo>
                  <a:lnTo>
                    <a:pt x="3817620" y="1283208"/>
                  </a:lnTo>
                  <a:lnTo>
                    <a:pt x="3820668" y="1281684"/>
                  </a:lnTo>
                  <a:lnTo>
                    <a:pt x="3832860" y="1281684"/>
                  </a:lnTo>
                  <a:lnTo>
                    <a:pt x="3837432" y="1281684"/>
                  </a:lnTo>
                  <a:lnTo>
                    <a:pt x="3840480" y="1280160"/>
                  </a:lnTo>
                  <a:lnTo>
                    <a:pt x="3845052" y="1280160"/>
                  </a:lnTo>
                  <a:lnTo>
                    <a:pt x="3848100" y="1277112"/>
                  </a:lnTo>
                  <a:lnTo>
                    <a:pt x="3860292" y="1278636"/>
                  </a:lnTo>
                  <a:lnTo>
                    <a:pt x="3863340" y="1274064"/>
                  </a:lnTo>
                  <a:lnTo>
                    <a:pt x="3867912" y="1264920"/>
                  </a:lnTo>
                  <a:lnTo>
                    <a:pt x="3870960" y="1257300"/>
                  </a:lnTo>
                  <a:lnTo>
                    <a:pt x="3875532" y="1269491"/>
                  </a:lnTo>
                  <a:lnTo>
                    <a:pt x="3886200" y="1226820"/>
                  </a:lnTo>
                  <a:lnTo>
                    <a:pt x="3890772" y="1216152"/>
                  </a:lnTo>
                  <a:lnTo>
                    <a:pt x="3895344" y="1232915"/>
                  </a:lnTo>
                  <a:lnTo>
                    <a:pt x="3898392" y="1235964"/>
                  </a:lnTo>
                  <a:lnTo>
                    <a:pt x="3913632" y="1225296"/>
                  </a:lnTo>
                  <a:lnTo>
                    <a:pt x="3918204" y="1203960"/>
                  </a:lnTo>
                  <a:lnTo>
                    <a:pt x="3921252" y="1199388"/>
                  </a:lnTo>
                  <a:lnTo>
                    <a:pt x="3925824" y="1210055"/>
                  </a:lnTo>
                  <a:lnTo>
                    <a:pt x="3928872" y="1207008"/>
                  </a:lnTo>
                  <a:lnTo>
                    <a:pt x="3941064" y="1190243"/>
                  </a:lnTo>
                  <a:lnTo>
                    <a:pt x="3944112" y="1188720"/>
                  </a:lnTo>
                  <a:lnTo>
                    <a:pt x="3948684" y="1202436"/>
                  </a:lnTo>
                  <a:lnTo>
                    <a:pt x="3953256" y="1199388"/>
                  </a:lnTo>
                  <a:lnTo>
                    <a:pt x="3956304" y="1179576"/>
                  </a:lnTo>
                  <a:lnTo>
                    <a:pt x="3968496" y="1184148"/>
                  </a:lnTo>
                  <a:lnTo>
                    <a:pt x="3971544" y="1159764"/>
                  </a:lnTo>
                  <a:lnTo>
                    <a:pt x="3976116" y="1155191"/>
                  </a:lnTo>
                  <a:lnTo>
                    <a:pt x="3979164" y="1147572"/>
                  </a:lnTo>
                  <a:lnTo>
                    <a:pt x="3994404" y="1132332"/>
                  </a:lnTo>
                  <a:lnTo>
                    <a:pt x="3998976" y="1136903"/>
                  </a:lnTo>
                  <a:lnTo>
                    <a:pt x="4002024" y="1143000"/>
                  </a:lnTo>
                  <a:lnTo>
                    <a:pt x="4006596" y="1161288"/>
                  </a:lnTo>
                  <a:lnTo>
                    <a:pt x="4011168" y="1164336"/>
                  </a:lnTo>
                  <a:lnTo>
                    <a:pt x="4021836" y="1164336"/>
                  </a:lnTo>
                  <a:lnTo>
                    <a:pt x="4026408" y="1164336"/>
                  </a:lnTo>
                  <a:lnTo>
                    <a:pt x="4029456" y="1149096"/>
                  </a:lnTo>
                  <a:lnTo>
                    <a:pt x="4037076" y="1121664"/>
                  </a:lnTo>
                  <a:lnTo>
                    <a:pt x="4049268" y="1124712"/>
                  </a:lnTo>
                  <a:lnTo>
                    <a:pt x="4056888" y="1117091"/>
                  </a:lnTo>
                  <a:lnTo>
                    <a:pt x="4059936" y="1109472"/>
                  </a:lnTo>
                  <a:lnTo>
                    <a:pt x="4064508" y="1110996"/>
                  </a:lnTo>
                  <a:lnTo>
                    <a:pt x="4076700" y="1115567"/>
                  </a:lnTo>
                  <a:lnTo>
                    <a:pt x="4079748" y="1107948"/>
                  </a:lnTo>
                  <a:lnTo>
                    <a:pt x="4084320" y="1100327"/>
                  </a:lnTo>
                  <a:lnTo>
                    <a:pt x="4087368" y="1095755"/>
                  </a:lnTo>
                  <a:lnTo>
                    <a:pt x="4091940" y="1092708"/>
                  </a:lnTo>
                  <a:lnTo>
                    <a:pt x="4102608" y="1091184"/>
                  </a:lnTo>
                  <a:lnTo>
                    <a:pt x="4107180" y="1101852"/>
                  </a:lnTo>
                  <a:lnTo>
                    <a:pt x="4110228" y="1097279"/>
                  </a:lnTo>
                  <a:lnTo>
                    <a:pt x="4114800" y="1097279"/>
                  </a:lnTo>
                  <a:lnTo>
                    <a:pt x="4117848" y="1104900"/>
                  </a:lnTo>
                  <a:lnTo>
                    <a:pt x="4130040" y="1115567"/>
                  </a:lnTo>
                  <a:lnTo>
                    <a:pt x="4134612" y="1112520"/>
                  </a:lnTo>
                  <a:lnTo>
                    <a:pt x="4137660" y="1112520"/>
                  </a:lnTo>
                  <a:lnTo>
                    <a:pt x="4142232" y="1104900"/>
                  </a:lnTo>
                  <a:lnTo>
                    <a:pt x="4145280" y="1106424"/>
                  </a:lnTo>
                  <a:lnTo>
                    <a:pt x="4157472" y="1110996"/>
                  </a:lnTo>
                  <a:lnTo>
                    <a:pt x="4160520" y="1109472"/>
                  </a:lnTo>
                  <a:lnTo>
                    <a:pt x="4165092" y="1112520"/>
                  </a:lnTo>
                  <a:lnTo>
                    <a:pt x="4168140" y="1112520"/>
                  </a:lnTo>
                  <a:lnTo>
                    <a:pt x="4172712" y="1110996"/>
                  </a:lnTo>
                  <a:lnTo>
                    <a:pt x="4192524" y="1106424"/>
                  </a:lnTo>
                  <a:lnTo>
                    <a:pt x="4195572" y="1104900"/>
                  </a:lnTo>
                  <a:lnTo>
                    <a:pt x="4200144" y="1103376"/>
                  </a:lnTo>
                  <a:lnTo>
                    <a:pt x="4218432" y="1069848"/>
                  </a:lnTo>
                  <a:lnTo>
                    <a:pt x="4223004" y="1068324"/>
                  </a:lnTo>
                  <a:lnTo>
                    <a:pt x="4226052" y="1059179"/>
                  </a:lnTo>
                  <a:lnTo>
                    <a:pt x="4238244" y="1057655"/>
                  </a:lnTo>
                  <a:lnTo>
                    <a:pt x="4242816" y="1051560"/>
                  </a:lnTo>
                  <a:lnTo>
                    <a:pt x="4245864" y="1033272"/>
                  </a:lnTo>
                  <a:lnTo>
                    <a:pt x="4250436" y="1028700"/>
                  </a:lnTo>
                  <a:lnTo>
                    <a:pt x="4253484" y="1028700"/>
                  </a:lnTo>
                  <a:lnTo>
                    <a:pt x="4265676" y="1021079"/>
                  </a:lnTo>
                  <a:lnTo>
                    <a:pt x="4268724" y="1021079"/>
                  </a:lnTo>
                  <a:lnTo>
                    <a:pt x="4273296" y="1018032"/>
                  </a:lnTo>
                  <a:lnTo>
                    <a:pt x="4276344" y="1010412"/>
                  </a:lnTo>
                  <a:lnTo>
                    <a:pt x="4280916" y="1004315"/>
                  </a:lnTo>
                  <a:lnTo>
                    <a:pt x="4291584" y="1002791"/>
                  </a:lnTo>
                  <a:lnTo>
                    <a:pt x="4296156" y="1004315"/>
                  </a:lnTo>
                  <a:lnTo>
                    <a:pt x="4299204" y="995172"/>
                  </a:lnTo>
                  <a:lnTo>
                    <a:pt x="4303776" y="989076"/>
                  </a:lnTo>
                  <a:lnTo>
                    <a:pt x="4319016" y="996696"/>
                  </a:lnTo>
                  <a:lnTo>
                    <a:pt x="4323588" y="992124"/>
                  </a:lnTo>
                  <a:lnTo>
                    <a:pt x="4326636" y="984503"/>
                  </a:lnTo>
                  <a:lnTo>
                    <a:pt x="4331208" y="978408"/>
                  </a:lnTo>
                  <a:lnTo>
                    <a:pt x="4334256" y="969263"/>
                  </a:lnTo>
                  <a:lnTo>
                    <a:pt x="4346448" y="957072"/>
                  </a:lnTo>
                  <a:lnTo>
                    <a:pt x="4349496" y="958596"/>
                  </a:lnTo>
                  <a:lnTo>
                    <a:pt x="4354068" y="996696"/>
                  </a:lnTo>
                  <a:lnTo>
                    <a:pt x="4357116" y="1002791"/>
                  </a:lnTo>
                  <a:lnTo>
                    <a:pt x="4361688" y="993648"/>
                  </a:lnTo>
                  <a:lnTo>
                    <a:pt x="4373880" y="999743"/>
                  </a:lnTo>
                  <a:lnTo>
                    <a:pt x="4376928" y="981455"/>
                  </a:lnTo>
                  <a:lnTo>
                    <a:pt x="4381500" y="976884"/>
                  </a:lnTo>
                  <a:lnTo>
                    <a:pt x="4384548" y="950976"/>
                  </a:lnTo>
                  <a:lnTo>
                    <a:pt x="4389120" y="952500"/>
                  </a:lnTo>
                  <a:lnTo>
                    <a:pt x="4399788" y="963167"/>
                  </a:lnTo>
                  <a:lnTo>
                    <a:pt x="4404360" y="950976"/>
                  </a:lnTo>
                  <a:lnTo>
                    <a:pt x="4407408" y="963167"/>
                  </a:lnTo>
                  <a:lnTo>
                    <a:pt x="4411980" y="954024"/>
                  </a:lnTo>
                  <a:lnTo>
                    <a:pt x="4415028" y="943355"/>
                  </a:lnTo>
                  <a:lnTo>
                    <a:pt x="4427220" y="949451"/>
                  </a:lnTo>
                  <a:lnTo>
                    <a:pt x="4431792" y="943355"/>
                  </a:lnTo>
                  <a:lnTo>
                    <a:pt x="4434840" y="944879"/>
                  </a:lnTo>
                  <a:lnTo>
                    <a:pt x="4439412" y="960120"/>
                  </a:lnTo>
                  <a:lnTo>
                    <a:pt x="4442460" y="966215"/>
                  </a:lnTo>
                  <a:lnTo>
                    <a:pt x="4462272" y="966215"/>
                  </a:lnTo>
                  <a:lnTo>
                    <a:pt x="4465320" y="958596"/>
                  </a:lnTo>
                  <a:lnTo>
                    <a:pt x="4469892" y="949451"/>
                  </a:lnTo>
                  <a:lnTo>
                    <a:pt x="4482084" y="925067"/>
                  </a:lnTo>
                  <a:lnTo>
                    <a:pt x="4485132" y="925067"/>
                  </a:lnTo>
                  <a:lnTo>
                    <a:pt x="4489704" y="912876"/>
                  </a:lnTo>
                  <a:lnTo>
                    <a:pt x="4492752" y="911351"/>
                  </a:lnTo>
                  <a:lnTo>
                    <a:pt x="4497324" y="908303"/>
                  </a:lnTo>
                  <a:lnTo>
                    <a:pt x="4507992" y="899160"/>
                  </a:lnTo>
                  <a:lnTo>
                    <a:pt x="4512564" y="902208"/>
                  </a:lnTo>
                  <a:lnTo>
                    <a:pt x="4515612" y="915924"/>
                  </a:lnTo>
                  <a:lnTo>
                    <a:pt x="4520184" y="918972"/>
                  </a:lnTo>
                  <a:lnTo>
                    <a:pt x="4523232" y="941832"/>
                  </a:lnTo>
                  <a:lnTo>
                    <a:pt x="4535424" y="940308"/>
                  </a:lnTo>
                  <a:lnTo>
                    <a:pt x="4539996" y="926591"/>
                  </a:lnTo>
                  <a:lnTo>
                    <a:pt x="4543044" y="957072"/>
                  </a:lnTo>
                  <a:lnTo>
                    <a:pt x="4547616" y="926591"/>
                  </a:lnTo>
                  <a:lnTo>
                    <a:pt x="4550664" y="915924"/>
                  </a:lnTo>
                  <a:lnTo>
                    <a:pt x="4562856" y="908303"/>
                  </a:lnTo>
                  <a:lnTo>
                    <a:pt x="4565904" y="914400"/>
                  </a:lnTo>
                  <a:lnTo>
                    <a:pt x="4570476" y="920496"/>
                  </a:lnTo>
                  <a:lnTo>
                    <a:pt x="4573524" y="905255"/>
                  </a:lnTo>
                  <a:lnTo>
                    <a:pt x="4578096" y="893063"/>
                  </a:lnTo>
                  <a:lnTo>
                    <a:pt x="4588764" y="894588"/>
                  </a:lnTo>
                  <a:lnTo>
                    <a:pt x="4593336" y="905255"/>
                  </a:lnTo>
                  <a:lnTo>
                    <a:pt x="4597908" y="906779"/>
                  </a:lnTo>
                  <a:lnTo>
                    <a:pt x="4600956" y="911351"/>
                  </a:lnTo>
                  <a:lnTo>
                    <a:pt x="4605528" y="925067"/>
                  </a:lnTo>
                  <a:lnTo>
                    <a:pt x="4616196" y="920496"/>
                  </a:lnTo>
                  <a:lnTo>
                    <a:pt x="4620768" y="905255"/>
                  </a:lnTo>
                  <a:lnTo>
                    <a:pt x="4623816" y="909827"/>
                  </a:lnTo>
                  <a:lnTo>
                    <a:pt x="4628388" y="896112"/>
                  </a:lnTo>
                  <a:lnTo>
                    <a:pt x="4643628" y="890015"/>
                  </a:lnTo>
                  <a:lnTo>
                    <a:pt x="4646676" y="873251"/>
                  </a:lnTo>
                  <a:lnTo>
                    <a:pt x="4651248" y="873251"/>
                  </a:lnTo>
                  <a:lnTo>
                    <a:pt x="4655820" y="864108"/>
                  </a:lnTo>
                  <a:lnTo>
                    <a:pt x="4658868" y="867155"/>
                  </a:lnTo>
                  <a:lnTo>
                    <a:pt x="4671060" y="864108"/>
                  </a:lnTo>
                  <a:lnTo>
                    <a:pt x="4674108" y="862584"/>
                  </a:lnTo>
                  <a:lnTo>
                    <a:pt x="4681728" y="864108"/>
                  </a:lnTo>
                  <a:lnTo>
                    <a:pt x="4686300" y="856488"/>
                  </a:lnTo>
                  <a:lnTo>
                    <a:pt x="4696968" y="858012"/>
                  </a:lnTo>
                  <a:lnTo>
                    <a:pt x="4701540" y="862584"/>
                  </a:lnTo>
                  <a:lnTo>
                    <a:pt x="4704588" y="854963"/>
                  </a:lnTo>
                  <a:lnTo>
                    <a:pt x="4709160" y="851915"/>
                  </a:lnTo>
                  <a:lnTo>
                    <a:pt x="4713732" y="845820"/>
                  </a:lnTo>
                  <a:lnTo>
                    <a:pt x="4724400" y="862584"/>
                  </a:lnTo>
                  <a:lnTo>
                    <a:pt x="4728972" y="850391"/>
                  </a:lnTo>
                  <a:lnTo>
                    <a:pt x="4732020" y="848867"/>
                  </a:lnTo>
                  <a:lnTo>
                    <a:pt x="4736592" y="853439"/>
                  </a:lnTo>
                  <a:lnTo>
                    <a:pt x="4739640" y="859536"/>
                  </a:lnTo>
                  <a:lnTo>
                    <a:pt x="4751832" y="845820"/>
                  </a:lnTo>
                  <a:lnTo>
                    <a:pt x="4754880" y="827532"/>
                  </a:lnTo>
                  <a:lnTo>
                    <a:pt x="4759452" y="826008"/>
                  </a:lnTo>
                  <a:lnTo>
                    <a:pt x="4762500" y="826008"/>
                  </a:lnTo>
                  <a:lnTo>
                    <a:pt x="4767072" y="826008"/>
                  </a:lnTo>
                  <a:lnTo>
                    <a:pt x="4779264" y="813815"/>
                  </a:lnTo>
                  <a:lnTo>
                    <a:pt x="4782312" y="797051"/>
                  </a:lnTo>
                  <a:lnTo>
                    <a:pt x="4786884" y="792479"/>
                  </a:lnTo>
                  <a:lnTo>
                    <a:pt x="4789932" y="783336"/>
                  </a:lnTo>
                  <a:lnTo>
                    <a:pt x="4794504" y="789432"/>
                  </a:lnTo>
                  <a:lnTo>
                    <a:pt x="4805172" y="783336"/>
                  </a:lnTo>
                  <a:lnTo>
                    <a:pt x="4809744" y="774191"/>
                  </a:lnTo>
                  <a:lnTo>
                    <a:pt x="4812792" y="780288"/>
                  </a:lnTo>
                  <a:lnTo>
                    <a:pt x="4817364" y="765048"/>
                  </a:lnTo>
                  <a:lnTo>
                    <a:pt x="4820412" y="752855"/>
                  </a:lnTo>
                  <a:lnTo>
                    <a:pt x="4832604" y="746760"/>
                  </a:lnTo>
                  <a:lnTo>
                    <a:pt x="4837176" y="737615"/>
                  </a:lnTo>
                  <a:lnTo>
                    <a:pt x="4840224" y="743712"/>
                  </a:lnTo>
                  <a:lnTo>
                    <a:pt x="4844796" y="736091"/>
                  </a:lnTo>
                  <a:lnTo>
                    <a:pt x="4847844" y="734567"/>
                  </a:lnTo>
                  <a:lnTo>
                    <a:pt x="4860036" y="733043"/>
                  </a:lnTo>
                  <a:lnTo>
                    <a:pt x="4863084" y="725424"/>
                  </a:lnTo>
                  <a:lnTo>
                    <a:pt x="4867656" y="719327"/>
                  </a:lnTo>
                  <a:lnTo>
                    <a:pt x="4875276" y="705612"/>
                  </a:lnTo>
                  <a:lnTo>
                    <a:pt x="4885944" y="704088"/>
                  </a:lnTo>
                  <a:lnTo>
                    <a:pt x="4890516" y="713232"/>
                  </a:lnTo>
                  <a:lnTo>
                    <a:pt x="4895088" y="708660"/>
                  </a:lnTo>
                  <a:lnTo>
                    <a:pt x="4898136" y="707136"/>
                  </a:lnTo>
                  <a:lnTo>
                    <a:pt x="4902708" y="702563"/>
                  </a:lnTo>
                  <a:lnTo>
                    <a:pt x="4913376" y="696467"/>
                  </a:lnTo>
                  <a:lnTo>
                    <a:pt x="4917948" y="697991"/>
                  </a:lnTo>
                  <a:lnTo>
                    <a:pt x="4920996" y="688848"/>
                  </a:lnTo>
                  <a:lnTo>
                    <a:pt x="4925568" y="682751"/>
                  </a:lnTo>
                  <a:lnTo>
                    <a:pt x="4928616" y="676655"/>
                  </a:lnTo>
                  <a:lnTo>
                    <a:pt x="4940808" y="672084"/>
                  </a:lnTo>
                  <a:lnTo>
                    <a:pt x="4948428" y="664463"/>
                  </a:lnTo>
                  <a:lnTo>
                    <a:pt x="4953000" y="664463"/>
                  </a:lnTo>
                  <a:lnTo>
                    <a:pt x="4956048" y="669036"/>
                  </a:lnTo>
                  <a:lnTo>
                    <a:pt x="4968240" y="665988"/>
                  </a:lnTo>
                  <a:lnTo>
                    <a:pt x="4971288" y="665988"/>
                  </a:lnTo>
                  <a:lnTo>
                    <a:pt x="4975860" y="665988"/>
                  </a:lnTo>
                  <a:lnTo>
                    <a:pt x="4978908" y="661415"/>
                  </a:lnTo>
                  <a:lnTo>
                    <a:pt x="4983480" y="664463"/>
                  </a:lnTo>
                  <a:lnTo>
                    <a:pt x="4994148" y="661415"/>
                  </a:lnTo>
                  <a:lnTo>
                    <a:pt x="4998720" y="655320"/>
                  </a:lnTo>
                  <a:lnTo>
                    <a:pt x="5001768" y="650748"/>
                  </a:lnTo>
                  <a:lnTo>
                    <a:pt x="5006340" y="655320"/>
                  </a:lnTo>
                  <a:lnTo>
                    <a:pt x="5010912" y="653796"/>
                  </a:lnTo>
                  <a:lnTo>
                    <a:pt x="5021580" y="647700"/>
                  </a:lnTo>
                  <a:lnTo>
                    <a:pt x="5026152" y="647700"/>
                  </a:lnTo>
                  <a:lnTo>
                    <a:pt x="5029200" y="653796"/>
                  </a:lnTo>
                  <a:lnTo>
                    <a:pt x="5033772" y="647700"/>
                  </a:lnTo>
                  <a:lnTo>
                    <a:pt x="5036820" y="641603"/>
                  </a:lnTo>
                  <a:lnTo>
                    <a:pt x="5049012" y="661415"/>
                  </a:lnTo>
                  <a:lnTo>
                    <a:pt x="5052060" y="633984"/>
                  </a:lnTo>
                  <a:lnTo>
                    <a:pt x="5056632" y="623315"/>
                  </a:lnTo>
                  <a:lnTo>
                    <a:pt x="5059680" y="612648"/>
                  </a:lnTo>
                  <a:lnTo>
                    <a:pt x="5064252" y="611124"/>
                  </a:lnTo>
                  <a:lnTo>
                    <a:pt x="5076444" y="621791"/>
                  </a:lnTo>
                  <a:lnTo>
                    <a:pt x="5079492" y="611124"/>
                  </a:lnTo>
                  <a:lnTo>
                    <a:pt x="5084064" y="627888"/>
                  </a:lnTo>
                  <a:lnTo>
                    <a:pt x="5087112" y="638555"/>
                  </a:lnTo>
                  <a:lnTo>
                    <a:pt x="5091684" y="623315"/>
                  </a:lnTo>
                  <a:lnTo>
                    <a:pt x="5102352" y="615696"/>
                  </a:lnTo>
                  <a:lnTo>
                    <a:pt x="5106924" y="620267"/>
                  </a:lnTo>
                  <a:lnTo>
                    <a:pt x="5109972" y="603503"/>
                  </a:lnTo>
                  <a:lnTo>
                    <a:pt x="5114544" y="605027"/>
                  </a:lnTo>
                  <a:lnTo>
                    <a:pt x="5117592" y="621791"/>
                  </a:lnTo>
                  <a:lnTo>
                    <a:pt x="5129784" y="627888"/>
                  </a:lnTo>
                  <a:lnTo>
                    <a:pt x="5134356" y="627888"/>
                  </a:lnTo>
                  <a:lnTo>
                    <a:pt x="5137404" y="621791"/>
                  </a:lnTo>
                  <a:lnTo>
                    <a:pt x="5141976" y="601979"/>
                  </a:lnTo>
                  <a:lnTo>
                    <a:pt x="5145024" y="595884"/>
                  </a:lnTo>
                  <a:lnTo>
                    <a:pt x="5157216" y="595884"/>
                  </a:lnTo>
                  <a:lnTo>
                    <a:pt x="5160264" y="595884"/>
                  </a:lnTo>
                  <a:lnTo>
                    <a:pt x="5164836" y="586739"/>
                  </a:lnTo>
                  <a:lnTo>
                    <a:pt x="5167884" y="577596"/>
                  </a:lnTo>
                  <a:lnTo>
                    <a:pt x="5172456" y="574548"/>
                  </a:lnTo>
                  <a:lnTo>
                    <a:pt x="5183124" y="569976"/>
                  </a:lnTo>
                  <a:lnTo>
                    <a:pt x="5187696" y="569976"/>
                  </a:lnTo>
                  <a:lnTo>
                    <a:pt x="5192268" y="566927"/>
                  </a:lnTo>
                  <a:lnTo>
                    <a:pt x="5195316" y="559308"/>
                  </a:lnTo>
                  <a:lnTo>
                    <a:pt x="5199888" y="563879"/>
                  </a:lnTo>
                  <a:lnTo>
                    <a:pt x="5210556" y="557784"/>
                  </a:lnTo>
                  <a:lnTo>
                    <a:pt x="5215128" y="547115"/>
                  </a:lnTo>
                  <a:lnTo>
                    <a:pt x="5218176" y="544067"/>
                  </a:lnTo>
                  <a:lnTo>
                    <a:pt x="5222748" y="536448"/>
                  </a:lnTo>
                  <a:lnTo>
                    <a:pt x="5225796" y="528827"/>
                  </a:lnTo>
                  <a:lnTo>
                    <a:pt x="5237988" y="528827"/>
                  </a:lnTo>
                  <a:lnTo>
                    <a:pt x="5241036" y="534924"/>
                  </a:lnTo>
                  <a:lnTo>
                    <a:pt x="5245608" y="527303"/>
                  </a:lnTo>
                  <a:lnTo>
                    <a:pt x="5250180" y="521208"/>
                  </a:lnTo>
                  <a:lnTo>
                    <a:pt x="5253228" y="521208"/>
                  </a:lnTo>
                  <a:lnTo>
                    <a:pt x="5265420" y="521208"/>
                  </a:lnTo>
                  <a:lnTo>
                    <a:pt x="5268468" y="524255"/>
                  </a:lnTo>
                  <a:lnTo>
                    <a:pt x="5273040" y="545591"/>
                  </a:lnTo>
                  <a:lnTo>
                    <a:pt x="5276088" y="542543"/>
                  </a:lnTo>
                  <a:lnTo>
                    <a:pt x="5280660" y="536448"/>
                  </a:lnTo>
                  <a:lnTo>
                    <a:pt x="5291328" y="541020"/>
                  </a:lnTo>
                  <a:lnTo>
                    <a:pt x="5295900" y="544067"/>
                  </a:lnTo>
                  <a:lnTo>
                    <a:pt x="5298948" y="534924"/>
                  </a:lnTo>
                  <a:lnTo>
                    <a:pt x="5303520" y="527303"/>
                  </a:lnTo>
                  <a:lnTo>
                    <a:pt x="5308092" y="516636"/>
                  </a:lnTo>
                  <a:lnTo>
                    <a:pt x="5318760" y="510539"/>
                  </a:lnTo>
                  <a:lnTo>
                    <a:pt x="5323332" y="505967"/>
                  </a:lnTo>
                  <a:lnTo>
                    <a:pt x="5326380" y="498348"/>
                  </a:lnTo>
                  <a:lnTo>
                    <a:pt x="5330952" y="496824"/>
                  </a:lnTo>
                  <a:lnTo>
                    <a:pt x="5334000" y="499872"/>
                  </a:lnTo>
                  <a:lnTo>
                    <a:pt x="5346192" y="492251"/>
                  </a:lnTo>
                  <a:lnTo>
                    <a:pt x="5349240" y="492251"/>
                  </a:lnTo>
                  <a:lnTo>
                    <a:pt x="5353812" y="490727"/>
                  </a:lnTo>
                  <a:lnTo>
                    <a:pt x="5356860" y="492251"/>
                  </a:lnTo>
                  <a:lnTo>
                    <a:pt x="5361432" y="487679"/>
                  </a:lnTo>
                  <a:lnTo>
                    <a:pt x="5373624" y="484632"/>
                  </a:lnTo>
                  <a:lnTo>
                    <a:pt x="5376672" y="483108"/>
                  </a:lnTo>
                  <a:lnTo>
                    <a:pt x="5381244" y="477012"/>
                  </a:lnTo>
                  <a:lnTo>
                    <a:pt x="5384292" y="480060"/>
                  </a:lnTo>
                  <a:lnTo>
                    <a:pt x="5388864" y="473963"/>
                  </a:lnTo>
                  <a:lnTo>
                    <a:pt x="5399532" y="469391"/>
                  </a:lnTo>
                  <a:lnTo>
                    <a:pt x="5404104" y="472439"/>
                  </a:lnTo>
                  <a:lnTo>
                    <a:pt x="5407152" y="467867"/>
                  </a:lnTo>
                  <a:lnTo>
                    <a:pt x="5411724" y="463296"/>
                  </a:lnTo>
                  <a:lnTo>
                    <a:pt x="5414772" y="464820"/>
                  </a:lnTo>
                  <a:lnTo>
                    <a:pt x="5426964" y="461772"/>
                  </a:lnTo>
                  <a:lnTo>
                    <a:pt x="5431536" y="467867"/>
                  </a:lnTo>
                  <a:lnTo>
                    <a:pt x="5434584" y="467867"/>
                  </a:lnTo>
                  <a:lnTo>
                    <a:pt x="5439156" y="464820"/>
                  </a:lnTo>
                  <a:lnTo>
                    <a:pt x="5454396" y="461772"/>
                  </a:lnTo>
                  <a:lnTo>
                    <a:pt x="5457444" y="461772"/>
                  </a:lnTo>
                  <a:lnTo>
                    <a:pt x="5465064" y="458724"/>
                  </a:lnTo>
                  <a:lnTo>
                    <a:pt x="5469636" y="451103"/>
                  </a:lnTo>
                  <a:lnTo>
                    <a:pt x="5481828" y="449579"/>
                  </a:lnTo>
                  <a:lnTo>
                    <a:pt x="5484876" y="451103"/>
                  </a:lnTo>
                  <a:lnTo>
                    <a:pt x="5489448" y="448055"/>
                  </a:lnTo>
                  <a:lnTo>
                    <a:pt x="5492496" y="445008"/>
                  </a:lnTo>
                  <a:lnTo>
                    <a:pt x="5497068" y="445008"/>
                  </a:lnTo>
                  <a:lnTo>
                    <a:pt x="5507736" y="446532"/>
                  </a:lnTo>
                  <a:lnTo>
                    <a:pt x="5512308" y="446532"/>
                  </a:lnTo>
                  <a:lnTo>
                    <a:pt x="5515356" y="435863"/>
                  </a:lnTo>
                  <a:lnTo>
                    <a:pt x="5519928" y="432815"/>
                  </a:lnTo>
                  <a:lnTo>
                    <a:pt x="5522976" y="423672"/>
                  </a:lnTo>
                  <a:lnTo>
                    <a:pt x="5535168" y="425196"/>
                  </a:lnTo>
                  <a:lnTo>
                    <a:pt x="5539740" y="423672"/>
                  </a:lnTo>
                  <a:lnTo>
                    <a:pt x="5542788" y="420624"/>
                  </a:lnTo>
                  <a:lnTo>
                    <a:pt x="5547360" y="411479"/>
                  </a:lnTo>
                  <a:lnTo>
                    <a:pt x="5550408" y="406908"/>
                  </a:lnTo>
                  <a:lnTo>
                    <a:pt x="5562600" y="413003"/>
                  </a:lnTo>
                  <a:lnTo>
                    <a:pt x="5565648" y="416051"/>
                  </a:lnTo>
                  <a:lnTo>
                    <a:pt x="5570220" y="406908"/>
                  </a:lnTo>
                  <a:lnTo>
                    <a:pt x="5573268" y="409955"/>
                  </a:lnTo>
                  <a:lnTo>
                    <a:pt x="5577840" y="400812"/>
                  </a:lnTo>
                  <a:lnTo>
                    <a:pt x="5588508" y="394715"/>
                  </a:lnTo>
                  <a:lnTo>
                    <a:pt x="5600700" y="381000"/>
                  </a:lnTo>
                  <a:lnTo>
                    <a:pt x="5605272" y="382524"/>
                  </a:lnTo>
                  <a:lnTo>
                    <a:pt x="5615940" y="385572"/>
                  </a:lnTo>
                  <a:lnTo>
                    <a:pt x="5628132" y="364236"/>
                  </a:lnTo>
                  <a:lnTo>
                    <a:pt x="5631180" y="370332"/>
                  </a:lnTo>
                  <a:lnTo>
                    <a:pt x="5643372" y="376427"/>
                  </a:lnTo>
                  <a:lnTo>
                    <a:pt x="5646420" y="376427"/>
                  </a:lnTo>
                  <a:lnTo>
                    <a:pt x="5650992" y="376427"/>
                  </a:lnTo>
                  <a:lnTo>
                    <a:pt x="5654040" y="364236"/>
                  </a:lnTo>
                  <a:lnTo>
                    <a:pt x="5658612" y="368808"/>
                  </a:lnTo>
                  <a:lnTo>
                    <a:pt x="5670804" y="342900"/>
                  </a:lnTo>
                  <a:lnTo>
                    <a:pt x="5673852" y="338327"/>
                  </a:lnTo>
                  <a:lnTo>
                    <a:pt x="5678424" y="336803"/>
                  </a:lnTo>
                  <a:lnTo>
                    <a:pt x="5681472" y="329184"/>
                  </a:lnTo>
                  <a:lnTo>
                    <a:pt x="5686044" y="313943"/>
                  </a:lnTo>
                  <a:lnTo>
                    <a:pt x="5696712" y="309372"/>
                  </a:lnTo>
                  <a:lnTo>
                    <a:pt x="5701284" y="321563"/>
                  </a:lnTo>
                  <a:lnTo>
                    <a:pt x="5704332" y="306324"/>
                  </a:lnTo>
                  <a:lnTo>
                    <a:pt x="5708904" y="300227"/>
                  </a:lnTo>
                  <a:lnTo>
                    <a:pt x="5711952" y="312420"/>
                  </a:lnTo>
                  <a:lnTo>
                    <a:pt x="5724144" y="348996"/>
                  </a:lnTo>
                  <a:lnTo>
                    <a:pt x="5728716" y="326136"/>
                  </a:lnTo>
                  <a:lnTo>
                    <a:pt x="5731764" y="327660"/>
                  </a:lnTo>
                  <a:lnTo>
                    <a:pt x="5736336" y="320039"/>
                  </a:lnTo>
                  <a:lnTo>
                    <a:pt x="5739384" y="333755"/>
                  </a:lnTo>
                  <a:lnTo>
                    <a:pt x="5751576" y="327660"/>
                  </a:lnTo>
                  <a:lnTo>
                    <a:pt x="5754624" y="315467"/>
                  </a:lnTo>
                  <a:lnTo>
                    <a:pt x="5759196" y="306324"/>
                  </a:lnTo>
                  <a:lnTo>
                    <a:pt x="5762244" y="307848"/>
                  </a:lnTo>
                  <a:lnTo>
                    <a:pt x="5766816" y="312420"/>
                  </a:lnTo>
                  <a:lnTo>
                    <a:pt x="5779008" y="310896"/>
                  </a:lnTo>
                  <a:lnTo>
                    <a:pt x="5782056" y="291084"/>
                  </a:lnTo>
                  <a:lnTo>
                    <a:pt x="5786628" y="275843"/>
                  </a:lnTo>
                  <a:lnTo>
                    <a:pt x="5789676" y="281939"/>
                  </a:lnTo>
                  <a:lnTo>
                    <a:pt x="5794248" y="280415"/>
                  </a:lnTo>
                  <a:lnTo>
                    <a:pt x="5804916" y="272796"/>
                  </a:lnTo>
                  <a:lnTo>
                    <a:pt x="5809488" y="272796"/>
                  </a:lnTo>
                  <a:lnTo>
                    <a:pt x="5812536" y="256032"/>
                  </a:lnTo>
                  <a:lnTo>
                    <a:pt x="5817108" y="262127"/>
                  </a:lnTo>
                  <a:lnTo>
                    <a:pt x="5820156" y="272796"/>
                  </a:lnTo>
                  <a:lnTo>
                    <a:pt x="5839968" y="338327"/>
                  </a:lnTo>
                  <a:lnTo>
                    <a:pt x="5844540" y="361188"/>
                  </a:lnTo>
                  <a:lnTo>
                    <a:pt x="5847588" y="359663"/>
                  </a:lnTo>
                  <a:lnTo>
                    <a:pt x="5859780" y="332232"/>
                  </a:lnTo>
                  <a:lnTo>
                    <a:pt x="5862828" y="335279"/>
                  </a:lnTo>
                  <a:lnTo>
                    <a:pt x="5867400" y="313943"/>
                  </a:lnTo>
                  <a:lnTo>
                    <a:pt x="5870448" y="339851"/>
                  </a:lnTo>
                  <a:lnTo>
                    <a:pt x="5875020" y="358139"/>
                  </a:lnTo>
                  <a:lnTo>
                    <a:pt x="5885688" y="431291"/>
                  </a:lnTo>
                  <a:lnTo>
                    <a:pt x="5890260" y="402336"/>
                  </a:lnTo>
                  <a:lnTo>
                    <a:pt x="5894832" y="469391"/>
                  </a:lnTo>
                  <a:lnTo>
                    <a:pt x="5897880" y="608076"/>
                  </a:lnTo>
                  <a:lnTo>
                    <a:pt x="5902452" y="496824"/>
                  </a:lnTo>
                  <a:lnTo>
                    <a:pt x="5913120" y="557784"/>
                  </a:lnTo>
                  <a:lnTo>
                    <a:pt x="5917692" y="525779"/>
                  </a:lnTo>
                  <a:lnTo>
                    <a:pt x="5920740" y="623315"/>
                  </a:lnTo>
                  <a:lnTo>
                    <a:pt x="5925312" y="623315"/>
                  </a:lnTo>
                  <a:lnTo>
                    <a:pt x="5928360" y="646176"/>
                  </a:lnTo>
                  <a:lnTo>
                    <a:pt x="5940552" y="696467"/>
                  </a:lnTo>
                  <a:lnTo>
                    <a:pt x="5943600" y="592836"/>
                  </a:lnTo>
                  <a:lnTo>
                    <a:pt x="5948172" y="554736"/>
                  </a:lnTo>
                  <a:lnTo>
                    <a:pt x="5952744" y="505967"/>
                  </a:lnTo>
                  <a:lnTo>
                    <a:pt x="5955792" y="524255"/>
                  </a:lnTo>
                  <a:lnTo>
                    <a:pt x="5967984" y="501396"/>
                  </a:lnTo>
                  <a:lnTo>
                    <a:pt x="5971032" y="513588"/>
                  </a:lnTo>
                  <a:lnTo>
                    <a:pt x="5975604" y="537972"/>
                  </a:lnTo>
                  <a:lnTo>
                    <a:pt x="5978652" y="522732"/>
                  </a:lnTo>
                  <a:lnTo>
                    <a:pt x="5983224" y="539496"/>
                  </a:lnTo>
                  <a:lnTo>
                    <a:pt x="5993892" y="507491"/>
                  </a:lnTo>
                  <a:lnTo>
                    <a:pt x="5998464" y="496824"/>
                  </a:lnTo>
                  <a:lnTo>
                    <a:pt x="6001512" y="480060"/>
                  </a:lnTo>
                  <a:lnTo>
                    <a:pt x="6006084" y="475488"/>
                  </a:lnTo>
                  <a:lnTo>
                    <a:pt x="6021324" y="455675"/>
                  </a:lnTo>
                  <a:lnTo>
                    <a:pt x="6025896" y="426720"/>
                  </a:lnTo>
                  <a:lnTo>
                    <a:pt x="6028944" y="432815"/>
                  </a:lnTo>
                  <a:lnTo>
                    <a:pt x="6033516" y="428243"/>
                  </a:lnTo>
                  <a:lnTo>
                    <a:pt x="6036564" y="406908"/>
                  </a:lnTo>
                  <a:lnTo>
                    <a:pt x="6048756" y="399288"/>
                  </a:lnTo>
                  <a:lnTo>
                    <a:pt x="6056376" y="377951"/>
                  </a:lnTo>
                  <a:lnTo>
                    <a:pt x="6059424" y="396239"/>
                  </a:lnTo>
                  <a:lnTo>
                    <a:pt x="6063996" y="452627"/>
                  </a:lnTo>
                  <a:lnTo>
                    <a:pt x="6076188" y="425196"/>
                  </a:lnTo>
                  <a:lnTo>
                    <a:pt x="6079236" y="388620"/>
                  </a:lnTo>
                  <a:lnTo>
                    <a:pt x="6083808" y="368808"/>
                  </a:lnTo>
                  <a:lnTo>
                    <a:pt x="6086856" y="390143"/>
                  </a:lnTo>
                  <a:lnTo>
                    <a:pt x="6102096" y="405384"/>
                  </a:lnTo>
                  <a:lnTo>
                    <a:pt x="6106668" y="388620"/>
                  </a:lnTo>
                  <a:lnTo>
                    <a:pt x="6109716" y="384048"/>
                  </a:lnTo>
                  <a:lnTo>
                    <a:pt x="6114288" y="368808"/>
                  </a:lnTo>
                  <a:lnTo>
                    <a:pt x="6117336" y="344424"/>
                  </a:lnTo>
                  <a:lnTo>
                    <a:pt x="6129528" y="352043"/>
                  </a:lnTo>
                  <a:lnTo>
                    <a:pt x="6134100" y="382524"/>
                  </a:lnTo>
                  <a:lnTo>
                    <a:pt x="6137148" y="396239"/>
                  </a:lnTo>
                  <a:lnTo>
                    <a:pt x="6141720" y="377951"/>
                  </a:lnTo>
                  <a:lnTo>
                    <a:pt x="6144768" y="381000"/>
                  </a:lnTo>
                  <a:lnTo>
                    <a:pt x="6156960" y="344424"/>
                  </a:lnTo>
                  <a:lnTo>
                    <a:pt x="6160008" y="345948"/>
                  </a:lnTo>
                  <a:lnTo>
                    <a:pt x="6164580" y="336803"/>
                  </a:lnTo>
                  <a:lnTo>
                    <a:pt x="6167628" y="332232"/>
                  </a:lnTo>
                  <a:lnTo>
                    <a:pt x="6172200" y="335279"/>
                  </a:lnTo>
                  <a:lnTo>
                    <a:pt x="6182868" y="295655"/>
                  </a:lnTo>
                  <a:lnTo>
                    <a:pt x="6187440" y="303275"/>
                  </a:lnTo>
                  <a:lnTo>
                    <a:pt x="6192012" y="283463"/>
                  </a:lnTo>
                  <a:lnTo>
                    <a:pt x="6195060" y="281939"/>
                  </a:lnTo>
                  <a:lnTo>
                    <a:pt x="6199632" y="275843"/>
                  </a:lnTo>
                  <a:lnTo>
                    <a:pt x="6210300" y="266700"/>
                  </a:lnTo>
                  <a:lnTo>
                    <a:pt x="6214872" y="254508"/>
                  </a:lnTo>
                  <a:lnTo>
                    <a:pt x="6217920" y="242315"/>
                  </a:lnTo>
                  <a:lnTo>
                    <a:pt x="6222492" y="240791"/>
                  </a:lnTo>
                  <a:lnTo>
                    <a:pt x="6225540" y="239267"/>
                  </a:lnTo>
                  <a:lnTo>
                    <a:pt x="6237732" y="228600"/>
                  </a:lnTo>
                  <a:lnTo>
                    <a:pt x="6240780" y="234696"/>
                  </a:lnTo>
                  <a:lnTo>
                    <a:pt x="6245352" y="237743"/>
                  </a:lnTo>
                  <a:lnTo>
                    <a:pt x="6252972" y="254508"/>
                  </a:lnTo>
                  <a:lnTo>
                    <a:pt x="6265164" y="248412"/>
                  </a:lnTo>
                  <a:lnTo>
                    <a:pt x="6268212" y="231648"/>
                  </a:lnTo>
                  <a:lnTo>
                    <a:pt x="6272784" y="213360"/>
                  </a:lnTo>
                  <a:lnTo>
                    <a:pt x="6275832" y="208787"/>
                  </a:lnTo>
                  <a:lnTo>
                    <a:pt x="6280404" y="213360"/>
                  </a:lnTo>
                  <a:lnTo>
                    <a:pt x="6291072" y="219455"/>
                  </a:lnTo>
                  <a:lnTo>
                    <a:pt x="6295644" y="220979"/>
                  </a:lnTo>
                  <a:lnTo>
                    <a:pt x="6298692" y="228600"/>
                  </a:lnTo>
                  <a:lnTo>
                    <a:pt x="6303264" y="207263"/>
                  </a:lnTo>
                  <a:lnTo>
                    <a:pt x="6307836" y="217932"/>
                  </a:lnTo>
                  <a:lnTo>
                    <a:pt x="6318504" y="199643"/>
                  </a:lnTo>
                  <a:lnTo>
                    <a:pt x="6323076" y="193548"/>
                  </a:lnTo>
                  <a:lnTo>
                    <a:pt x="6326124" y="188975"/>
                  </a:lnTo>
                  <a:lnTo>
                    <a:pt x="6330696" y="182879"/>
                  </a:lnTo>
                  <a:lnTo>
                    <a:pt x="6333744" y="179832"/>
                  </a:lnTo>
                  <a:lnTo>
                    <a:pt x="6345936" y="161543"/>
                  </a:lnTo>
                  <a:lnTo>
                    <a:pt x="6348984" y="173736"/>
                  </a:lnTo>
                  <a:lnTo>
                    <a:pt x="6353556" y="167639"/>
                  </a:lnTo>
                  <a:lnTo>
                    <a:pt x="6356604" y="169163"/>
                  </a:lnTo>
                  <a:lnTo>
                    <a:pt x="6361176" y="160020"/>
                  </a:lnTo>
                  <a:lnTo>
                    <a:pt x="6373368" y="166115"/>
                  </a:lnTo>
                  <a:lnTo>
                    <a:pt x="6376416" y="156972"/>
                  </a:lnTo>
                  <a:lnTo>
                    <a:pt x="6380988" y="149351"/>
                  </a:lnTo>
                  <a:lnTo>
                    <a:pt x="6384036" y="156972"/>
                  </a:lnTo>
                  <a:lnTo>
                    <a:pt x="6388608" y="140208"/>
                  </a:lnTo>
                  <a:lnTo>
                    <a:pt x="6399276" y="134112"/>
                  </a:lnTo>
                  <a:lnTo>
                    <a:pt x="6403848" y="141732"/>
                  </a:lnTo>
                  <a:lnTo>
                    <a:pt x="6406896" y="143255"/>
                  </a:lnTo>
                  <a:lnTo>
                    <a:pt x="6411468" y="147827"/>
                  </a:lnTo>
                  <a:lnTo>
                    <a:pt x="6414516" y="143255"/>
                  </a:lnTo>
                  <a:lnTo>
                    <a:pt x="6426708" y="132587"/>
                  </a:lnTo>
                  <a:lnTo>
                    <a:pt x="6431280" y="135636"/>
                  </a:lnTo>
                  <a:lnTo>
                    <a:pt x="6434328" y="128015"/>
                  </a:lnTo>
                  <a:lnTo>
                    <a:pt x="6438900" y="124967"/>
                  </a:lnTo>
                  <a:lnTo>
                    <a:pt x="6441948" y="126491"/>
                  </a:lnTo>
                  <a:lnTo>
                    <a:pt x="6454140" y="118872"/>
                  </a:lnTo>
                  <a:lnTo>
                    <a:pt x="6457188" y="124967"/>
                  </a:lnTo>
                  <a:lnTo>
                    <a:pt x="6461760" y="120396"/>
                  </a:lnTo>
                  <a:lnTo>
                    <a:pt x="6464808" y="108203"/>
                  </a:lnTo>
                  <a:lnTo>
                    <a:pt x="6469380" y="114300"/>
                  </a:lnTo>
                  <a:lnTo>
                    <a:pt x="6481572" y="111251"/>
                  </a:lnTo>
                  <a:lnTo>
                    <a:pt x="6484620" y="121920"/>
                  </a:lnTo>
                  <a:lnTo>
                    <a:pt x="6489192" y="121920"/>
                  </a:lnTo>
                  <a:lnTo>
                    <a:pt x="6492240" y="132587"/>
                  </a:lnTo>
                  <a:lnTo>
                    <a:pt x="6496812" y="128015"/>
                  </a:lnTo>
                  <a:lnTo>
                    <a:pt x="6507480" y="134112"/>
                  </a:lnTo>
                  <a:lnTo>
                    <a:pt x="6512052" y="115824"/>
                  </a:lnTo>
                  <a:lnTo>
                    <a:pt x="6515100" y="124967"/>
                  </a:lnTo>
                  <a:lnTo>
                    <a:pt x="6519672" y="118872"/>
                  </a:lnTo>
                  <a:lnTo>
                    <a:pt x="6522719" y="115824"/>
                  </a:lnTo>
                  <a:lnTo>
                    <a:pt x="6534911" y="109727"/>
                  </a:lnTo>
                  <a:lnTo>
                    <a:pt x="6537959" y="111251"/>
                  </a:lnTo>
                  <a:lnTo>
                    <a:pt x="6542532" y="115824"/>
                  </a:lnTo>
                  <a:lnTo>
                    <a:pt x="6547104" y="117348"/>
                  </a:lnTo>
                  <a:lnTo>
                    <a:pt x="6550152" y="108203"/>
                  </a:lnTo>
                  <a:lnTo>
                    <a:pt x="6562343" y="120396"/>
                  </a:lnTo>
                  <a:lnTo>
                    <a:pt x="6565391" y="106679"/>
                  </a:lnTo>
                  <a:lnTo>
                    <a:pt x="6569963" y="105155"/>
                  </a:lnTo>
                  <a:lnTo>
                    <a:pt x="6573011" y="118872"/>
                  </a:lnTo>
                  <a:lnTo>
                    <a:pt x="6577583" y="118872"/>
                  </a:lnTo>
                  <a:lnTo>
                    <a:pt x="6592824" y="132587"/>
                  </a:lnTo>
                  <a:lnTo>
                    <a:pt x="6595872" y="121920"/>
                  </a:lnTo>
                  <a:lnTo>
                    <a:pt x="6600443" y="143255"/>
                  </a:lnTo>
                  <a:lnTo>
                    <a:pt x="6605015" y="144779"/>
                  </a:lnTo>
                  <a:lnTo>
                    <a:pt x="6615683" y="131063"/>
                  </a:lnTo>
                  <a:lnTo>
                    <a:pt x="6620256" y="131063"/>
                  </a:lnTo>
                  <a:lnTo>
                    <a:pt x="6623304" y="140208"/>
                  </a:lnTo>
                  <a:lnTo>
                    <a:pt x="6627876" y="137160"/>
                  </a:lnTo>
                  <a:lnTo>
                    <a:pt x="6630924" y="155448"/>
                  </a:lnTo>
                  <a:lnTo>
                    <a:pt x="6643115" y="167639"/>
                  </a:lnTo>
                  <a:lnTo>
                    <a:pt x="6646163" y="158496"/>
                  </a:lnTo>
                  <a:lnTo>
                    <a:pt x="6650735" y="173736"/>
                  </a:lnTo>
                  <a:lnTo>
                    <a:pt x="6653783" y="161543"/>
                  </a:lnTo>
                  <a:lnTo>
                    <a:pt x="6658356" y="158496"/>
                  </a:lnTo>
                  <a:lnTo>
                    <a:pt x="6670548" y="173736"/>
                  </a:lnTo>
                  <a:lnTo>
                    <a:pt x="6673596" y="182879"/>
                  </a:lnTo>
                  <a:lnTo>
                    <a:pt x="6678167" y="173736"/>
                  </a:lnTo>
                  <a:lnTo>
                    <a:pt x="6681215" y="170687"/>
                  </a:lnTo>
                  <a:lnTo>
                    <a:pt x="6685787" y="193548"/>
                  </a:lnTo>
                  <a:lnTo>
                    <a:pt x="6696456" y="182879"/>
                  </a:lnTo>
                  <a:lnTo>
                    <a:pt x="6701028" y="195072"/>
                  </a:lnTo>
                  <a:lnTo>
                    <a:pt x="6704076" y="193548"/>
                  </a:lnTo>
                  <a:lnTo>
                    <a:pt x="6708648" y="178308"/>
                  </a:lnTo>
                  <a:lnTo>
                    <a:pt x="6711696" y="170687"/>
                  </a:lnTo>
                  <a:lnTo>
                    <a:pt x="6728459" y="149351"/>
                  </a:lnTo>
                  <a:lnTo>
                    <a:pt x="6731508" y="138684"/>
                  </a:lnTo>
                  <a:lnTo>
                    <a:pt x="6736080" y="146303"/>
                  </a:lnTo>
                  <a:lnTo>
                    <a:pt x="6739128" y="150875"/>
                  </a:lnTo>
                  <a:lnTo>
                    <a:pt x="6751319" y="149351"/>
                  </a:lnTo>
                  <a:lnTo>
                    <a:pt x="6754367" y="135636"/>
                  </a:lnTo>
                  <a:lnTo>
                    <a:pt x="6758939" y="132587"/>
                  </a:lnTo>
                  <a:lnTo>
                    <a:pt x="6761987" y="131063"/>
                  </a:lnTo>
                  <a:lnTo>
                    <a:pt x="6766559" y="138684"/>
                  </a:lnTo>
                  <a:lnTo>
                    <a:pt x="6778752" y="143255"/>
                  </a:lnTo>
                  <a:lnTo>
                    <a:pt x="6781800" y="149351"/>
                  </a:lnTo>
                  <a:lnTo>
                    <a:pt x="6786372" y="172212"/>
                  </a:lnTo>
                  <a:lnTo>
                    <a:pt x="6789419" y="163067"/>
                  </a:lnTo>
                  <a:lnTo>
                    <a:pt x="6793991" y="179832"/>
                  </a:lnTo>
                  <a:lnTo>
                    <a:pt x="6809232" y="167639"/>
                  </a:lnTo>
                  <a:lnTo>
                    <a:pt x="6812280" y="153924"/>
                  </a:lnTo>
                  <a:lnTo>
                    <a:pt x="6816852" y="135636"/>
                  </a:lnTo>
                  <a:lnTo>
                    <a:pt x="6819900" y="132587"/>
                  </a:lnTo>
                  <a:lnTo>
                    <a:pt x="6832091" y="124967"/>
                  </a:lnTo>
                  <a:lnTo>
                    <a:pt x="6836663" y="123443"/>
                  </a:lnTo>
                  <a:lnTo>
                    <a:pt x="6839711" y="128015"/>
                  </a:lnTo>
                  <a:lnTo>
                    <a:pt x="6844283" y="135636"/>
                  </a:lnTo>
                  <a:lnTo>
                    <a:pt x="6847332" y="121920"/>
                  </a:lnTo>
                  <a:lnTo>
                    <a:pt x="6859524" y="112775"/>
                  </a:lnTo>
                  <a:lnTo>
                    <a:pt x="6862572" y="114300"/>
                  </a:lnTo>
                  <a:lnTo>
                    <a:pt x="6867143" y="126491"/>
                  </a:lnTo>
                  <a:lnTo>
                    <a:pt x="6870191" y="124967"/>
                  </a:lnTo>
                  <a:lnTo>
                    <a:pt x="6874763" y="126491"/>
                  </a:lnTo>
                  <a:lnTo>
                    <a:pt x="6885432" y="123443"/>
                  </a:lnTo>
                  <a:lnTo>
                    <a:pt x="6890004" y="115824"/>
                  </a:lnTo>
                  <a:lnTo>
                    <a:pt x="6894576" y="114300"/>
                  </a:lnTo>
                  <a:lnTo>
                    <a:pt x="6897624" y="109727"/>
                  </a:lnTo>
                  <a:lnTo>
                    <a:pt x="6902196" y="102108"/>
                  </a:lnTo>
                  <a:lnTo>
                    <a:pt x="6912863" y="106679"/>
                  </a:lnTo>
                  <a:lnTo>
                    <a:pt x="6917435" y="94487"/>
                  </a:lnTo>
                  <a:lnTo>
                    <a:pt x="6920483" y="86867"/>
                  </a:lnTo>
                  <a:lnTo>
                    <a:pt x="6925056" y="82296"/>
                  </a:lnTo>
                  <a:lnTo>
                    <a:pt x="6928104" y="76200"/>
                  </a:lnTo>
                  <a:lnTo>
                    <a:pt x="6940296" y="77724"/>
                  </a:lnTo>
                  <a:lnTo>
                    <a:pt x="6943343" y="71627"/>
                  </a:lnTo>
                  <a:lnTo>
                    <a:pt x="6947915" y="73151"/>
                  </a:lnTo>
                  <a:lnTo>
                    <a:pt x="6952487" y="71627"/>
                  </a:lnTo>
                  <a:lnTo>
                    <a:pt x="6955535" y="64008"/>
                  </a:lnTo>
                  <a:lnTo>
                    <a:pt x="6967728" y="65532"/>
                  </a:lnTo>
                  <a:lnTo>
                    <a:pt x="6970776" y="53339"/>
                  </a:lnTo>
                  <a:lnTo>
                    <a:pt x="6975348" y="51815"/>
                  </a:lnTo>
                  <a:lnTo>
                    <a:pt x="6978396" y="47243"/>
                  </a:lnTo>
                  <a:lnTo>
                    <a:pt x="6982967" y="50291"/>
                  </a:lnTo>
                  <a:lnTo>
                    <a:pt x="6993635" y="57912"/>
                  </a:lnTo>
                  <a:lnTo>
                    <a:pt x="6998208" y="50291"/>
                  </a:lnTo>
                  <a:lnTo>
                    <a:pt x="7001256" y="38100"/>
                  </a:lnTo>
                  <a:lnTo>
                    <a:pt x="7021067" y="24384"/>
                  </a:lnTo>
                  <a:lnTo>
                    <a:pt x="7025639" y="24384"/>
                  </a:lnTo>
                  <a:lnTo>
                    <a:pt x="7028687" y="24384"/>
                  </a:lnTo>
                  <a:lnTo>
                    <a:pt x="7048500" y="22860"/>
                  </a:lnTo>
                  <a:lnTo>
                    <a:pt x="7051548" y="19812"/>
                  </a:lnTo>
                  <a:lnTo>
                    <a:pt x="7056119" y="25908"/>
                  </a:lnTo>
                  <a:lnTo>
                    <a:pt x="7059167" y="21336"/>
                  </a:lnTo>
                  <a:lnTo>
                    <a:pt x="7063739" y="13715"/>
                  </a:lnTo>
                  <a:lnTo>
                    <a:pt x="7075932" y="36575"/>
                  </a:lnTo>
                  <a:lnTo>
                    <a:pt x="7078980" y="25908"/>
                  </a:lnTo>
                  <a:lnTo>
                    <a:pt x="7083552" y="42672"/>
                  </a:lnTo>
                  <a:lnTo>
                    <a:pt x="7086600" y="32003"/>
                  </a:lnTo>
                  <a:lnTo>
                    <a:pt x="7091172" y="45720"/>
                  </a:lnTo>
                  <a:lnTo>
                    <a:pt x="7101839" y="41148"/>
                  </a:lnTo>
                  <a:lnTo>
                    <a:pt x="7106411" y="44196"/>
                  </a:lnTo>
                  <a:lnTo>
                    <a:pt x="7109459" y="42672"/>
                  </a:lnTo>
                  <a:lnTo>
                    <a:pt x="7114032" y="54863"/>
                  </a:lnTo>
                  <a:lnTo>
                    <a:pt x="7117080" y="67055"/>
                  </a:lnTo>
                  <a:lnTo>
                    <a:pt x="7133843" y="62484"/>
                  </a:lnTo>
                  <a:lnTo>
                    <a:pt x="7136891" y="67055"/>
                  </a:lnTo>
                  <a:lnTo>
                    <a:pt x="7141463" y="41148"/>
                  </a:lnTo>
                  <a:lnTo>
                    <a:pt x="7144511" y="48767"/>
                  </a:lnTo>
                  <a:lnTo>
                    <a:pt x="7156704" y="35051"/>
                  </a:lnTo>
                  <a:lnTo>
                    <a:pt x="7159752" y="27432"/>
                  </a:lnTo>
                  <a:lnTo>
                    <a:pt x="7164324" y="16763"/>
                  </a:lnTo>
                  <a:lnTo>
                    <a:pt x="7167372" y="22860"/>
                  </a:lnTo>
                  <a:lnTo>
                    <a:pt x="7171943" y="21336"/>
                  </a:lnTo>
                  <a:lnTo>
                    <a:pt x="7182611" y="19812"/>
                  </a:lnTo>
                  <a:lnTo>
                    <a:pt x="7187183" y="21336"/>
                  </a:lnTo>
                  <a:lnTo>
                    <a:pt x="7191756" y="21336"/>
                  </a:lnTo>
                  <a:lnTo>
                    <a:pt x="7194804" y="19812"/>
                  </a:lnTo>
                  <a:lnTo>
                    <a:pt x="7199376" y="21336"/>
                  </a:lnTo>
                  <a:lnTo>
                    <a:pt x="7217663" y="24384"/>
                  </a:lnTo>
                  <a:lnTo>
                    <a:pt x="7222235" y="27432"/>
                  </a:lnTo>
                  <a:lnTo>
                    <a:pt x="7225283" y="33527"/>
                  </a:lnTo>
                  <a:lnTo>
                    <a:pt x="7237476" y="60960"/>
                  </a:lnTo>
                  <a:lnTo>
                    <a:pt x="7240524" y="47243"/>
                  </a:lnTo>
                  <a:lnTo>
                    <a:pt x="7245096" y="50291"/>
                  </a:lnTo>
                  <a:lnTo>
                    <a:pt x="7249667" y="77724"/>
                  </a:lnTo>
                  <a:lnTo>
                    <a:pt x="7252715" y="92963"/>
                  </a:lnTo>
                  <a:lnTo>
                    <a:pt x="7264908" y="89915"/>
                  </a:lnTo>
                  <a:lnTo>
                    <a:pt x="7267956" y="88391"/>
                  </a:lnTo>
                  <a:lnTo>
                    <a:pt x="7272528" y="99060"/>
                  </a:lnTo>
                  <a:lnTo>
                    <a:pt x="7275576" y="82296"/>
                  </a:lnTo>
                  <a:lnTo>
                    <a:pt x="7280148" y="53339"/>
                  </a:lnTo>
                  <a:lnTo>
                    <a:pt x="7290815" y="91439"/>
                  </a:lnTo>
                  <a:lnTo>
                    <a:pt x="7295387" y="71627"/>
                  </a:lnTo>
                  <a:lnTo>
                    <a:pt x="7298435" y="79248"/>
                  </a:lnTo>
                  <a:lnTo>
                    <a:pt x="7303008" y="71627"/>
                  </a:lnTo>
                  <a:lnTo>
                    <a:pt x="7307580" y="83820"/>
                  </a:lnTo>
                  <a:lnTo>
                    <a:pt x="7318248" y="70103"/>
                  </a:lnTo>
                  <a:lnTo>
                    <a:pt x="7322819" y="70103"/>
                  </a:lnTo>
                  <a:lnTo>
                    <a:pt x="7325867" y="68579"/>
                  </a:lnTo>
                  <a:lnTo>
                    <a:pt x="7330439" y="99060"/>
                  </a:lnTo>
                  <a:lnTo>
                    <a:pt x="7333487" y="111251"/>
                  </a:lnTo>
                  <a:lnTo>
                    <a:pt x="7345680" y="115824"/>
                  </a:lnTo>
                  <a:lnTo>
                    <a:pt x="7348728" y="137160"/>
                  </a:lnTo>
                  <a:lnTo>
                    <a:pt x="7353300" y="143255"/>
                  </a:lnTo>
                  <a:lnTo>
                    <a:pt x="7356348" y="135636"/>
                  </a:lnTo>
                  <a:lnTo>
                    <a:pt x="7360919" y="128015"/>
                  </a:lnTo>
                  <a:lnTo>
                    <a:pt x="7373111" y="132587"/>
                  </a:lnTo>
                  <a:lnTo>
                    <a:pt x="7376159" y="126491"/>
                  </a:lnTo>
                  <a:lnTo>
                    <a:pt x="7380732" y="123443"/>
                  </a:lnTo>
                  <a:lnTo>
                    <a:pt x="7383780" y="120396"/>
                  </a:lnTo>
                  <a:lnTo>
                    <a:pt x="7399019" y="117348"/>
                  </a:lnTo>
                  <a:lnTo>
                    <a:pt x="7403591" y="120396"/>
                  </a:lnTo>
                  <a:lnTo>
                    <a:pt x="7406639" y="124967"/>
                  </a:lnTo>
                  <a:lnTo>
                    <a:pt x="7411211" y="112775"/>
                  </a:lnTo>
                  <a:lnTo>
                    <a:pt x="7414259" y="118872"/>
                  </a:lnTo>
                  <a:lnTo>
                    <a:pt x="7426452" y="114300"/>
                  </a:lnTo>
                  <a:lnTo>
                    <a:pt x="7431024" y="120396"/>
                  </a:lnTo>
                  <a:lnTo>
                    <a:pt x="7434072" y="109727"/>
                  </a:lnTo>
                  <a:lnTo>
                    <a:pt x="7438643" y="99060"/>
                  </a:lnTo>
                  <a:lnTo>
                    <a:pt x="7441691" y="88391"/>
                  </a:lnTo>
                  <a:lnTo>
                    <a:pt x="7453883" y="89915"/>
                  </a:lnTo>
                  <a:lnTo>
                    <a:pt x="7456932" y="105155"/>
                  </a:lnTo>
                  <a:lnTo>
                    <a:pt x="7464552" y="100584"/>
                  </a:lnTo>
                  <a:lnTo>
                    <a:pt x="7469124" y="83820"/>
                  </a:lnTo>
                  <a:lnTo>
                    <a:pt x="7479791" y="82296"/>
                  </a:lnTo>
                  <a:lnTo>
                    <a:pt x="7484363" y="86867"/>
                  </a:lnTo>
                  <a:lnTo>
                    <a:pt x="7488935" y="79248"/>
                  </a:lnTo>
                  <a:lnTo>
                    <a:pt x="7491983" y="82296"/>
                  </a:lnTo>
                  <a:lnTo>
                    <a:pt x="7496556" y="99060"/>
                  </a:lnTo>
                  <a:lnTo>
                    <a:pt x="7507224" y="102108"/>
                  </a:lnTo>
                  <a:lnTo>
                    <a:pt x="7511796" y="123443"/>
                  </a:lnTo>
                  <a:lnTo>
                    <a:pt x="7514843" y="112775"/>
                  </a:lnTo>
                  <a:lnTo>
                    <a:pt x="7519415" y="108203"/>
                  </a:lnTo>
                  <a:lnTo>
                    <a:pt x="7522463" y="96012"/>
                  </a:lnTo>
                  <a:lnTo>
                    <a:pt x="7534656" y="108203"/>
                  </a:lnTo>
                  <a:lnTo>
                    <a:pt x="7537704" y="100584"/>
                  </a:lnTo>
                  <a:lnTo>
                    <a:pt x="7542276" y="150875"/>
                  </a:lnTo>
                  <a:lnTo>
                    <a:pt x="7546848" y="134112"/>
                  </a:lnTo>
                  <a:lnTo>
                    <a:pt x="7549896" y="114300"/>
                  </a:lnTo>
                  <a:lnTo>
                    <a:pt x="7562087" y="97536"/>
                  </a:lnTo>
                  <a:lnTo>
                    <a:pt x="7565135" y="103632"/>
                  </a:lnTo>
                  <a:lnTo>
                    <a:pt x="7569708" y="102108"/>
                  </a:lnTo>
                  <a:lnTo>
                    <a:pt x="7572756" y="88391"/>
                  </a:lnTo>
                  <a:lnTo>
                    <a:pt x="7577328" y="88391"/>
                  </a:lnTo>
                  <a:lnTo>
                    <a:pt x="7587996" y="77724"/>
                  </a:lnTo>
                  <a:lnTo>
                    <a:pt x="7592567" y="73151"/>
                  </a:lnTo>
                  <a:lnTo>
                    <a:pt x="7595615" y="56387"/>
                  </a:lnTo>
                  <a:lnTo>
                    <a:pt x="7600187" y="48767"/>
                  </a:lnTo>
                  <a:lnTo>
                    <a:pt x="7604759" y="36575"/>
                  </a:lnTo>
                  <a:lnTo>
                    <a:pt x="7615428" y="39624"/>
                  </a:lnTo>
                  <a:lnTo>
                    <a:pt x="7620000" y="21336"/>
                  </a:lnTo>
                  <a:lnTo>
                    <a:pt x="7623048" y="10667"/>
                  </a:lnTo>
                  <a:lnTo>
                    <a:pt x="7630667" y="0"/>
                  </a:lnTo>
                  <a:lnTo>
                    <a:pt x="7642859" y="0"/>
                  </a:lnTo>
                </a:path>
              </a:pathLst>
            </a:custGeom>
            <a:ln w="2895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21841" y="2999994"/>
              <a:ext cx="7642859" cy="2529840"/>
            </a:xfrm>
            <a:custGeom>
              <a:avLst/>
              <a:gdLst/>
              <a:ahLst/>
              <a:cxnLst/>
              <a:rect l="l" t="t" r="r" b="b"/>
              <a:pathLst>
                <a:path w="7642859" h="2529840">
                  <a:moveTo>
                    <a:pt x="0" y="2529840"/>
                  </a:moveTo>
                  <a:lnTo>
                    <a:pt x="4571" y="2526791"/>
                  </a:lnTo>
                  <a:lnTo>
                    <a:pt x="7620" y="2523743"/>
                  </a:lnTo>
                  <a:lnTo>
                    <a:pt x="12192" y="2520695"/>
                  </a:lnTo>
                  <a:lnTo>
                    <a:pt x="22860" y="2517647"/>
                  </a:lnTo>
                  <a:lnTo>
                    <a:pt x="27432" y="2514599"/>
                  </a:lnTo>
                  <a:lnTo>
                    <a:pt x="30480" y="2511552"/>
                  </a:lnTo>
                  <a:lnTo>
                    <a:pt x="35052" y="2510028"/>
                  </a:lnTo>
                  <a:lnTo>
                    <a:pt x="38100" y="2506979"/>
                  </a:lnTo>
                  <a:lnTo>
                    <a:pt x="50292" y="2503931"/>
                  </a:lnTo>
                  <a:lnTo>
                    <a:pt x="53340" y="2500883"/>
                  </a:lnTo>
                  <a:lnTo>
                    <a:pt x="57912" y="2497835"/>
                  </a:lnTo>
                  <a:lnTo>
                    <a:pt x="62484" y="2494787"/>
                  </a:lnTo>
                  <a:lnTo>
                    <a:pt x="65532" y="2491740"/>
                  </a:lnTo>
                  <a:lnTo>
                    <a:pt x="80772" y="2487167"/>
                  </a:lnTo>
                  <a:lnTo>
                    <a:pt x="85344" y="2484119"/>
                  </a:lnTo>
                  <a:lnTo>
                    <a:pt x="88392" y="2481071"/>
                  </a:lnTo>
                  <a:lnTo>
                    <a:pt x="92964" y="2478023"/>
                  </a:lnTo>
                  <a:lnTo>
                    <a:pt x="103632" y="2474975"/>
                  </a:lnTo>
                  <a:lnTo>
                    <a:pt x="108204" y="2471928"/>
                  </a:lnTo>
                  <a:lnTo>
                    <a:pt x="111252" y="2468879"/>
                  </a:lnTo>
                  <a:lnTo>
                    <a:pt x="115824" y="2465831"/>
                  </a:lnTo>
                  <a:lnTo>
                    <a:pt x="120396" y="2462783"/>
                  </a:lnTo>
                  <a:lnTo>
                    <a:pt x="138684" y="2461259"/>
                  </a:lnTo>
                  <a:lnTo>
                    <a:pt x="143256" y="2458211"/>
                  </a:lnTo>
                  <a:lnTo>
                    <a:pt x="146304" y="2455164"/>
                  </a:lnTo>
                  <a:lnTo>
                    <a:pt x="158496" y="2452116"/>
                  </a:lnTo>
                  <a:lnTo>
                    <a:pt x="161544" y="2449067"/>
                  </a:lnTo>
                  <a:lnTo>
                    <a:pt x="166116" y="2446019"/>
                  </a:lnTo>
                  <a:lnTo>
                    <a:pt x="169164" y="2442971"/>
                  </a:lnTo>
                  <a:lnTo>
                    <a:pt x="173736" y="2439923"/>
                  </a:lnTo>
                  <a:lnTo>
                    <a:pt x="185928" y="2436875"/>
                  </a:lnTo>
                  <a:lnTo>
                    <a:pt x="188976" y="2433828"/>
                  </a:lnTo>
                  <a:lnTo>
                    <a:pt x="193548" y="2432304"/>
                  </a:lnTo>
                  <a:lnTo>
                    <a:pt x="196596" y="2429255"/>
                  </a:lnTo>
                  <a:lnTo>
                    <a:pt x="201168" y="2426207"/>
                  </a:lnTo>
                  <a:lnTo>
                    <a:pt x="211836" y="2423159"/>
                  </a:lnTo>
                  <a:lnTo>
                    <a:pt x="216408" y="2420111"/>
                  </a:lnTo>
                  <a:lnTo>
                    <a:pt x="219456" y="2417064"/>
                  </a:lnTo>
                  <a:lnTo>
                    <a:pt x="224028" y="2414016"/>
                  </a:lnTo>
                  <a:lnTo>
                    <a:pt x="227076" y="2410967"/>
                  </a:lnTo>
                  <a:lnTo>
                    <a:pt x="239268" y="2407919"/>
                  </a:lnTo>
                  <a:lnTo>
                    <a:pt x="243840" y="2404871"/>
                  </a:lnTo>
                  <a:lnTo>
                    <a:pt x="246888" y="2403347"/>
                  </a:lnTo>
                  <a:lnTo>
                    <a:pt x="251460" y="2400299"/>
                  </a:lnTo>
                  <a:lnTo>
                    <a:pt x="254508" y="2397252"/>
                  </a:lnTo>
                  <a:lnTo>
                    <a:pt x="266700" y="2394204"/>
                  </a:lnTo>
                  <a:lnTo>
                    <a:pt x="269748" y="2391155"/>
                  </a:lnTo>
                  <a:lnTo>
                    <a:pt x="274320" y="2388107"/>
                  </a:lnTo>
                  <a:lnTo>
                    <a:pt x="277368" y="2385059"/>
                  </a:lnTo>
                  <a:lnTo>
                    <a:pt x="281940" y="2382011"/>
                  </a:lnTo>
                  <a:lnTo>
                    <a:pt x="292608" y="2378964"/>
                  </a:lnTo>
                  <a:lnTo>
                    <a:pt x="297180" y="2375916"/>
                  </a:lnTo>
                  <a:lnTo>
                    <a:pt x="301752" y="2372867"/>
                  </a:lnTo>
                  <a:lnTo>
                    <a:pt x="304800" y="2369819"/>
                  </a:lnTo>
                  <a:lnTo>
                    <a:pt x="320040" y="2366771"/>
                  </a:lnTo>
                  <a:lnTo>
                    <a:pt x="324612" y="2365247"/>
                  </a:lnTo>
                  <a:lnTo>
                    <a:pt x="327660" y="2362199"/>
                  </a:lnTo>
                  <a:lnTo>
                    <a:pt x="332232" y="2359152"/>
                  </a:lnTo>
                  <a:lnTo>
                    <a:pt x="335280" y="2356104"/>
                  </a:lnTo>
                  <a:lnTo>
                    <a:pt x="347472" y="2353055"/>
                  </a:lnTo>
                  <a:lnTo>
                    <a:pt x="350520" y="2350007"/>
                  </a:lnTo>
                  <a:lnTo>
                    <a:pt x="355092" y="2346959"/>
                  </a:lnTo>
                  <a:lnTo>
                    <a:pt x="359664" y="2343911"/>
                  </a:lnTo>
                  <a:lnTo>
                    <a:pt x="362712" y="2340864"/>
                  </a:lnTo>
                  <a:lnTo>
                    <a:pt x="374904" y="2337816"/>
                  </a:lnTo>
                  <a:lnTo>
                    <a:pt x="377952" y="2334767"/>
                  </a:lnTo>
                  <a:lnTo>
                    <a:pt x="382524" y="2331719"/>
                  </a:lnTo>
                  <a:lnTo>
                    <a:pt x="385572" y="2328671"/>
                  </a:lnTo>
                  <a:lnTo>
                    <a:pt x="390144" y="2325623"/>
                  </a:lnTo>
                  <a:lnTo>
                    <a:pt x="400812" y="2324099"/>
                  </a:lnTo>
                  <a:lnTo>
                    <a:pt x="405384" y="2321052"/>
                  </a:lnTo>
                  <a:lnTo>
                    <a:pt x="408432" y="2318004"/>
                  </a:lnTo>
                  <a:lnTo>
                    <a:pt x="417576" y="2314955"/>
                  </a:lnTo>
                  <a:lnTo>
                    <a:pt x="428244" y="2311907"/>
                  </a:lnTo>
                  <a:lnTo>
                    <a:pt x="432816" y="2308859"/>
                  </a:lnTo>
                  <a:lnTo>
                    <a:pt x="435864" y="2305811"/>
                  </a:lnTo>
                  <a:lnTo>
                    <a:pt x="440436" y="2302764"/>
                  </a:lnTo>
                  <a:lnTo>
                    <a:pt x="443484" y="2299716"/>
                  </a:lnTo>
                  <a:lnTo>
                    <a:pt x="455676" y="2296667"/>
                  </a:lnTo>
                  <a:lnTo>
                    <a:pt x="458724" y="2293619"/>
                  </a:lnTo>
                  <a:lnTo>
                    <a:pt x="463296" y="2290571"/>
                  </a:lnTo>
                  <a:lnTo>
                    <a:pt x="466344" y="2287523"/>
                  </a:lnTo>
                  <a:lnTo>
                    <a:pt x="470916" y="2284475"/>
                  </a:lnTo>
                  <a:lnTo>
                    <a:pt x="483108" y="2281428"/>
                  </a:lnTo>
                  <a:lnTo>
                    <a:pt x="486156" y="2278379"/>
                  </a:lnTo>
                  <a:lnTo>
                    <a:pt x="490728" y="2275331"/>
                  </a:lnTo>
                  <a:lnTo>
                    <a:pt x="493776" y="2272283"/>
                  </a:lnTo>
                  <a:lnTo>
                    <a:pt x="498348" y="2269235"/>
                  </a:lnTo>
                  <a:lnTo>
                    <a:pt x="509016" y="2267711"/>
                  </a:lnTo>
                  <a:lnTo>
                    <a:pt x="513588" y="2264664"/>
                  </a:lnTo>
                  <a:lnTo>
                    <a:pt x="516636" y="2261616"/>
                  </a:lnTo>
                  <a:lnTo>
                    <a:pt x="521208" y="2258567"/>
                  </a:lnTo>
                  <a:lnTo>
                    <a:pt x="524256" y="2255519"/>
                  </a:lnTo>
                  <a:lnTo>
                    <a:pt x="536448" y="2252471"/>
                  </a:lnTo>
                  <a:lnTo>
                    <a:pt x="541020" y="2249423"/>
                  </a:lnTo>
                  <a:lnTo>
                    <a:pt x="544068" y="2246375"/>
                  </a:lnTo>
                  <a:lnTo>
                    <a:pt x="551688" y="2243328"/>
                  </a:lnTo>
                  <a:lnTo>
                    <a:pt x="563880" y="2240279"/>
                  </a:lnTo>
                  <a:lnTo>
                    <a:pt x="566928" y="2237231"/>
                  </a:lnTo>
                  <a:lnTo>
                    <a:pt x="571500" y="2234183"/>
                  </a:lnTo>
                  <a:lnTo>
                    <a:pt x="574548" y="2231135"/>
                  </a:lnTo>
                  <a:lnTo>
                    <a:pt x="579120" y="2228087"/>
                  </a:lnTo>
                  <a:lnTo>
                    <a:pt x="591312" y="2225039"/>
                  </a:lnTo>
                  <a:lnTo>
                    <a:pt x="594360" y="2221991"/>
                  </a:lnTo>
                  <a:lnTo>
                    <a:pt x="598932" y="2218943"/>
                  </a:lnTo>
                  <a:lnTo>
                    <a:pt x="601980" y="2215895"/>
                  </a:lnTo>
                  <a:lnTo>
                    <a:pt x="606552" y="2212847"/>
                  </a:lnTo>
                  <a:lnTo>
                    <a:pt x="617220" y="2209799"/>
                  </a:lnTo>
                  <a:lnTo>
                    <a:pt x="621791" y="2206751"/>
                  </a:lnTo>
                  <a:lnTo>
                    <a:pt x="624840" y="2203704"/>
                  </a:lnTo>
                  <a:lnTo>
                    <a:pt x="629412" y="2200655"/>
                  </a:lnTo>
                  <a:lnTo>
                    <a:pt x="632460" y="2197607"/>
                  </a:lnTo>
                  <a:lnTo>
                    <a:pt x="644652" y="2194560"/>
                  </a:lnTo>
                  <a:lnTo>
                    <a:pt x="649224" y="2191511"/>
                  </a:lnTo>
                  <a:lnTo>
                    <a:pt x="652272" y="2188463"/>
                  </a:lnTo>
                  <a:lnTo>
                    <a:pt x="656844" y="2185416"/>
                  </a:lnTo>
                  <a:lnTo>
                    <a:pt x="659891" y="2182367"/>
                  </a:lnTo>
                  <a:lnTo>
                    <a:pt x="672084" y="2179319"/>
                  </a:lnTo>
                  <a:lnTo>
                    <a:pt x="675132" y="2176272"/>
                  </a:lnTo>
                  <a:lnTo>
                    <a:pt x="679704" y="2173223"/>
                  </a:lnTo>
                  <a:lnTo>
                    <a:pt x="682752" y="2170175"/>
                  </a:lnTo>
                  <a:lnTo>
                    <a:pt x="687324" y="2167128"/>
                  </a:lnTo>
                  <a:lnTo>
                    <a:pt x="697991" y="2164079"/>
                  </a:lnTo>
                  <a:lnTo>
                    <a:pt x="702564" y="2161031"/>
                  </a:lnTo>
                  <a:lnTo>
                    <a:pt x="705612" y="2157983"/>
                  </a:lnTo>
                  <a:lnTo>
                    <a:pt x="710184" y="2154935"/>
                  </a:lnTo>
                  <a:lnTo>
                    <a:pt x="714756" y="2151887"/>
                  </a:lnTo>
                  <a:lnTo>
                    <a:pt x="725424" y="2148839"/>
                  </a:lnTo>
                  <a:lnTo>
                    <a:pt x="729996" y="2145791"/>
                  </a:lnTo>
                  <a:lnTo>
                    <a:pt x="733044" y="2142743"/>
                  </a:lnTo>
                  <a:lnTo>
                    <a:pt x="737616" y="2139695"/>
                  </a:lnTo>
                  <a:lnTo>
                    <a:pt x="740664" y="2136647"/>
                  </a:lnTo>
                  <a:lnTo>
                    <a:pt x="752856" y="2133599"/>
                  </a:lnTo>
                  <a:lnTo>
                    <a:pt x="755904" y="2130551"/>
                  </a:lnTo>
                  <a:lnTo>
                    <a:pt x="760476" y="2127504"/>
                  </a:lnTo>
                  <a:lnTo>
                    <a:pt x="763524" y="2124455"/>
                  </a:lnTo>
                  <a:lnTo>
                    <a:pt x="768096" y="2121407"/>
                  </a:lnTo>
                  <a:lnTo>
                    <a:pt x="780288" y="2118360"/>
                  </a:lnTo>
                  <a:lnTo>
                    <a:pt x="783335" y="2115311"/>
                  </a:lnTo>
                  <a:lnTo>
                    <a:pt x="787908" y="2112263"/>
                  </a:lnTo>
                  <a:lnTo>
                    <a:pt x="790956" y="2109216"/>
                  </a:lnTo>
                  <a:lnTo>
                    <a:pt x="795528" y="2106167"/>
                  </a:lnTo>
                  <a:lnTo>
                    <a:pt x="806196" y="2103119"/>
                  </a:lnTo>
                  <a:lnTo>
                    <a:pt x="810768" y="2100072"/>
                  </a:lnTo>
                  <a:lnTo>
                    <a:pt x="813816" y="2097023"/>
                  </a:lnTo>
                  <a:lnTo>
                    <a:pt x="818388" y="2093975"/>
                  </a:lnTo>
                  <a:lnTo>
                    <a:pt x="821435" y="2090927"/>
                  </a:lnTo>
                  <a:lnTo>
                    <a:pt x="833628" y="2087879"/>
                  </a:lnTo>
                  <a:lnTo>
                    <a:pt x="838200" y="2084831"/>
                  </a:lnTo>
                  <a:lnTo>
                    <a:pt x="841247" y="2081783"/>
                  </a:lnTo>
                  <a:lnTo>
                    <a:pt x="845820" y="2078735"/>
                  </a:lnTo>
                  <a:lnTo>
                    <a:pt x="848868" y="2075687"/>
                  </a:lnTo>
                  <a:lnTo>
                    <a:pt x="861060" y="2072639"/>
                  </a:lnTo>
                  <a:lnTo>
                    <a:pt x="864108" y="2069591"/>
                  </a:lnTo>
                  <a:lnTo>
                    <a:pt x="868680" y="2066543"/>
                  </a:lnTo>
                  <a:lnTo>
                    <a:pt x="871728" y="2063495"/>
                  </a:lnTo>
                  <a:lnTo>
                    <a:pt x="876300" y="2060447"/>
                  </a:lnTo>
                  <a:lnTo>
                    <a:pt x="888491" y="2057399"/>
                  </a:lnTo>
                  <a:lnTo>
                    <a:pt x="891540" y="2054351"/>
                  </a:lnTo>
                  <a:lnTo>
                    <a:pt x="896112" y="2051303"/>
                  </a:lnTo>
                  <a:lnTo>
                    <a:pt x="899160" y="2048255"/>
                  </a:lnTo>
                  <a:lnTo>
                    <a:pt x="903732" y="2045207"/>
                  </a:lnTo>
                  <a:lnTo>
                    <a:pt x="914400" y="2042159"/>
                  </a:lnTo>
                  <a:lnTo>
                    <a:pt x="918972" y="2039111"/>
                  </a:lnTo>
                  <a:lnTo>
                    <a:pt x="922020" y="2036063"/>
                  </a:lnTo>
                  <a:lnTo>
                    <a:pt x="926591" y="2033015"/>
                  </a:lnTo>
                  <a:lnTo>
                    <a:pt x="929640" y="2029967"/>
                  </a:lnTo>
                  <a:lnTo>
                    <a:pt x="941832" y="2026919"/>
                  </a:lnTo>
                  <a:lnTo>
                    <a:pt x="946404" y="2023871"/>
                  </a:lnTo>
                  <a:lnTo>
                    <a:pt x="954024" y="2019299"/>
                  </a:lnTo>
                  <a:lnTo>
                    <a:pt x="957072" y="2016251"/>
                  </a:lnTo>
                  <a:lnTo>
                    <a:pt x="969264" y="2013203"/>
                  </a:lnTo>
                  <a:lnTo>
                    <a:pt x="972312" y="2010155"/>
                  </a:lnTo>
                  <a:lnTo>
                    <a:pt x="976884" y="2007107"/>
                  </a:lnTo>
                  <a:lnTo>
                    <a:pt x="979932" y="2004059"/>
                  </a:lnTo>
                  <a:lnTo>
                    <a:pt x="984504" y="2001011"/>
                  </a:lnTo>
                  <a:lnTo>
                    <a:pt x="995172" y="1997963"/>
                  </a:lnTo>
                  <a:lnTo>
                    <a:pt x="999744" y="1994915"/>
                  </a:lnTo>
                  <a:lnTo>
                    <a:pt x="1004316" y="1991867"/>
                  </a:lnTo>
                  <a:lnTo>
                    <a:pt x="1007364" y="1988819"/>
                  </a:lnTo>
                  <a:lnTo>
                    <a:pt x="1011935" y="1985771"/>
                  </a:lnTo>
                  <a:lnTo>
                    <a:pt x="1022604" y="1982723"/>
                  </a:lnTo>
                  <a:lnTo>
                    <a:pt x="1027176" y="1979675"/>
                  </a:lnTo>
                  <a:lnTo>
                    <a:pt x="1030224" y="1976627"/>
                  </a:lnTo>
                  <a:lnTo>
                    <a:pt x="1034796" y="1973579"/>
                  </a:lnTo>
                  <a:lnTo>
                    <a:pt x="1037844" y="1970531"/>
                  </a:lnTo>
                  <a:lnTo>
                    <a:pt x="1050036" y="1967483"/>
                  </a:lnTo>
                  <a:lnTo>
                    <a:pt x="1053084" y="1964435"/>
                  </a:lnTo>
                  <a:lnTo>
                    <a:pt x="1057656" y="1959863"/>
                  </a:lnTo>
                  <a:lnTo>
                    <a:pt x="1062228" y="1956815"/>
                  </a:lnTo>
                  <a:lnTo>
                    <a:pt x="1065276" y="1953767"/>
                  </a:lnTo>
                  <a:lnTo>
                    <a:pt x="1077468" y="1950719"/>
                  </a:lnTo>
                  <a:lnTo>
                    <a:pt x="1080516" y="1947671"/>
                  </a:lnTo>
                  <a:lnTo>
                    <a:pt x="1088136" y="1944623"/>
                  </a:lnTo>
                  <a:lnTo>
                    <a:pt x="1092708" y="1941575"/>
                  </a:lnTo>
                  <a:lnTo>
                    <a:pt x="1103376" y="1938527"/>
                  </a:lnTo>
                  <a:lnTo>
                    <a:pt x="1107948" y="1935479"/>
                  </a:lnTo>
                  <a:lnTo>
                    <a:pt x="1110996" y="1932431"/>
                  </a:lnTo>
                  <a:lnTo>
                    <a:pt x="1115568" y="1929383"/>
                  </a:lnTo>
                  <a:lnTo>
                    <a:pt x="1120140" y="1926335"/>
                  </a:lnTo>
                  <a:lnTo>
                    <a:pt x="1130808" y="1923287"/>
                  </a:lnTo>
                  <a:lnTo>
                    <a:pt x="1135380" y="1920239"/>
                  </a:lnTo>
                  <a:lnTo>
                    <a:pt x="1138428" y="1917191"/>
                  </a:lnTo>
                  <a:lnTo>
                    <a:pt x="1143000" y="1914143"/>
                  </a:lnTo>
                  <a:lnTo>
                    <a:pt x="1146048" y="1911095"/>
                  </a:lnTo>
                  <a:lnTo>
                    <a:pt x="1158240" y="1906523"/>
                  </a:lnTo>
                  <a:lnTo>
                    <a:pt x="1161288" y="1903475"/>
                  </a:lnTo>
                  <a:lnTo>
                    <a:pt x="1168908" y="1900427"/>
                  </a:lnTo>
                  <a:lnTo>
                    <a:pt x="1173480" y="1897379"/>
                  </a:lnTo>
                  <a:lnTo>
                    <a:pt x="1185672" y="1894331"/>
                  </a:lnTo>
                  <a:lnTo>
                    <a:pt x="1188720" y="1891283"/>
                  </a:lnTo>
                  <a:lnTo>
                    <a:pt x="1193292" y="1888235"/>
                  </a:lnTo>
                  <a:lnTo>
                    <a:pt x="1196340" y="1885187"/>
                  </a:lnTo>
                  <a:lnTo>
                    <a:pt x="1200912" y="1882139"/>
                  </a:lnTo>
                  <a:lnTo>
                    <a:pt x="1211580" y="1879091"/>
                  </a:lnTo>
                  <a:lnTo>
                    <a:pt x="1219200" y="1876043"/>
                  </a:lnTo>
                  <a:lnTo>
                    <a:pt x="1223772" y="1872995"/>
                  </a:lnTo>
                  <a:lnTo>
                    <a:pt x="1226820" y="1869947"/>
                  </a:lnTo>
                  <a:lnTo>
                    <a:pt x="1239012" y="1866899"/>
                  </a:lnTo>
                  <a:lnTo>
                    <a:pt x="1243584" y="1863851"/>
                  </a:lnTo>
                  <a:lnTo>
                    <a:pt x="1246632" y="1860803"/>
                  </a:lnTo>
                  <a:lnTo>
                    <a:pt x="1251204" y="1857755"/>
                  </a:lnTo>
                  <a:lnTo>
                    <a:pt x="1254252" y="1854707"/>
                  </a:lnTo>
                  <a:lnTo>
                    <a:pt x="1266444" y="1850135"/>
                  </a:lnTo>
                  <a:lnTo>
                    <a:pt x="1269492" y="1847087"/>
                  </a:lnTo>
                  <a:lnTo>
                    <a:pt x="1274064" y="1844039"/>
                  </a:lnTo>
                  <a:lnTo>
                    <a:pt x="1277112" y="1840991"/>
                  </a:lnTo>
                  <a:lnTo>
                    <a:pt x="1281684" y="1837943"/>
                  </a:lnTo>
                  <a:lnTo>
                    <a:pt x="1292352" y="1834895"/>
                  </a:lnTo>
                  <a:lnTo>
                    <a:pt x="1296924" y="1831847"/>
                  </a:lnTo>
                  <a:lnTo>
                    <a:pt x="1301496" y="1828799"/>
                  </a:lnTo>
                  <a:lnTo>
                    <a:pt x="1304544" y="1825751"/>
                  </a:lnTo>
                  <a:lnTo>
                    <a:pt x="1309116" y="1822703"/>
                  </a:lnTo>
                  <a:lnTo>
                    <a:pt x="1319784" y="1819655"/>
                  </a:lnTo>
                  <a:lnTo>
                    <a:pt x="1324356" y="1816607"/>
                  </a:lnTo>
                  <a:lnTo>
                    <a:pt x="1327404" y="1813559"/>
                  </a:lnTo>
                  <a:lnTo>
                    <a:pt x="1331976" y="1810511"/>
                  </a:lnTo>
                  <a:lnTo>
                    <a:pt x="1335024" y="1807463"/>
                  </a:lnTo>
                  <a:lnTo>
                    <a:pt x="1347216" y="1804415"/>
                  </a:lnTo>
                  <a:lnTo>
                    <a:pt x="1350264" y="1801367"/>
                  </a:lnTo>
                  <a:lnTo>
                    <a:pt x="1354836" y="1798319"/>
                  </a:lnTo>
                  <a:lnTo>
                    <a:pt x="1359408" y="1795271"/>
                  </a:lnTo>
                  <a:lnTo>
                    <a:pt x="1362456" y="1792223"/>
                  </a:lnTo>
                  <a:lnTo>
                    <a:pt x="1374648" y="1789175"/>
                  </a:lnTo>
                  <a:lnTo>
                    <a:pt x="1377696" y="1784603"/>
                  </a:lnTo>
                  <a:lnTo>
                    <a:pt x="1382268" y="1781555"/>
                  </a:lnTo>
                  <a:lnTo>
                    <a:pt x="1385316" y="1778507"/>
                  </a:lnTo>
                  <a:lnTo>
                    <a:pt x="1400556" y="1772411"/>
                  </a:lnTo>
                  <a:lnTo>
                    <a:pt x="1405128" y="1769363"/>
                  </a:lnTo>
                  <a:lnTo>
                    <a:pt x="1408176" y="1766315"/>
                  </a:lnTo>
                  <a:lnTo>
                    <a:pt x="1412748" y="1763267"/>
                  </a:lnTo>
                  <a:lnTo>
                    <a:pt x="1417320" y="1760219"/>
                  </a:lnTo>
                  <a:lnTo>
                    <a:pt x="1427988" y="1757171"/>
                  </a:lnTo>
                  <a:lnTo>
                    <a:pt x="1432560" y="1754123"/>
                  </a:lnTo>
                  <a:lnTo>
                    <a:pt x="1435608" y="1751075"/>
                  </a:lnTo>
                  <a:lnTo>
                    <a:pt x="1440180" y="1748027"/>
                  </a:lnTo>
                  <a:lnTo>
                    <a:pt x="1443228" y="1744979"/>
                  </a:lnTo>
                  <a:lnTo>
                    <a:pt x="1455420" y="1741931"/>
                  </a:lnTo>
                  <a:lnTo>
                    <a:pt x="1458468" y="1738883"/>
                  </a:lnTo>
                  <a:lnTo>
                    <a:pt x="1463040" y="1735835"/>
                  </a:lnTo>
                  <a:lnTo>
                    <a:pt x="1466088" y="1732787"/>
                  </a:lnTo>
                  <a:lnTo>
                    <a:pt x="1470660" y="1729739"/>
                  </a:lnTo>
                  <a:lnTo>
                    <a:pt x="1482852" y="1726691"/>
                  </a:lnTo>
                  <a:lnTo>
                    <a:pt x="1485900" y="1723643"/>
                  </a:lnTo>
                  <a:lnTo>
                    <a:pt x="1493520" y="1717547"/>
                  </a:lnTo>
                  <a:lnTo>
                    <a:pt x="1498092" y="1714499"/>
                  </a:lnTo>
                  <a:lnTo>
                    <a:pt x="1508760" y="1711451"/>
                  </a:lnTo>
                  <a:lnTo>
                    <a:pt x="1513332" y="1708403"/>
                  </a:lnTo>
                  <a:lnTo>
                    <a:pt x="1516380" y="1705355"/>
                  </a:lnTo>
                  <a:lnTo>
                    <a:pt x="1520952" y="1702307"/>
                  </a:lnTo>
                  <a:lnTo>
                    <a:pt x="1524000" y="1699259"/>
                  </a:lnTo>
                  <a:lnTo>
                    <a:pt x="1536192" y="1696211"/>
                  </a:lnTo>
                  <a:lnTo>
                    <a:pt x="1540764" y="1693163"/>
                  </a:lnTo>
                  <a:lnTo>
                    <a:pt x="1543812" y="1690115"/>
                  </a:lnTo>
                  <a:lnTo>
                    <a:pt x="1548384" y="1687067"/>
                  </a:lnTo>
                  <a:lnTo>
                    <a:pt x="1551432" y="1684019"/>
                  </a:lnTo>
                  <a:lnTo>
                    <a:pt x="1563624" y="1680971"/>
                  </a:lnTo>
                  <a:lnTo>
                    <a:pt x="1566672" y="1677923"/>
                  </a:lnTo>
                  <a:lnTo>
                    <a:pt x="1571244" y="1674875"/>
                  </a:lnTo>
                  <a:lnTo>
                    <a:pt x="1574292" y="1671827"/>
                  </a:lnTo>
                  <a:lnTo>
                    <a:pt x="1578864" y="1668779"/>
                  </a:lnTo>
                  <a:lnTo>
                    <a:pt x="1589532" y="1667255"/>
                  </a:lnTo>
                  <a:lnTo>
                    <a:pt x="1594104" y="1664207"/>
                  </a:lnTo>
                  <a:lnTo>
                    <a:pt x="1598676" y="1661159"/>
                  </a:lnTo>
                  <a:lnTo>
                    <a:pt x="1601724" y="1658111"/>
                  </a:lnTo>
                  <a:lnTo>
                    <a:pt x="1606296" y="1655063"/>
                  </a:lnTo>
                  <a:lnTo>
                    <a:pt x="1624584" y="1652015"/>
                  </a:lnTo>
                  <a:lnTo>
                    <a:pt x="1629156" y="1648967"/>
                  </a:lnTo>
                  <a:lnTo>
                    <a:pt x="1632203" y="1645919"/>
                  </a:lnTo>
                  <a:lnTo>
                    <a:pt x="1644396" y="1642871"/>
                  </a:lnTo>
                  <a:lnTo>
                    <a:pt x="1647444" y="1639823"/>
                  </a:lnTo>
                  <a:lnTo>
                    <a:pt x="1652015" y="1636775"/>
                  </a:lnTo>
                  <a:lnTo>
                    <a:pt x="1656588" y="1633727"/>
                  </a:lnTo>
                  <a:lnTo>
                    <a:pt x="1659636" y="1632203"/>
                  </a:lnTo>
                  <a:lnTo>
                    <a:pt x="1671827" y="1629155"/>
                  </a:lnTo>
                  <a:lnTo>
                    <a:pt x="1674876" y="1626107"/>
                  </a:lnTo>
                  <a:lnTo>
                    <a:pt x="1679448" y="1623059"/>
                  </a:lnTo>
                  <a:lnTo>
                    <a:pt x="1682496" y="1620011"/>
                  </a:lnTo>
                  <a:lnTo>
                    <a:pt x="1687068" y="1616963"/>
                  </a:lnTo>
                  <a:lnTo>
                    <a:pt x="1697736" y="1613915"/>
                  </a:lnTo>
                  <a:lnTo>
                    <a:pt x="1702308" y="1610867"/>
                  </a:lnTo>
                  <a:lnTo>
                    <a:pt x="1705356" y="1607819"/>
                  </a:lnTo>
                  <a:lnTo>
                    <a:pt x="1709927" y="1606295"/>
                  </a:lnTo>
                  <a:lnTo>
                    <a:pt x="1714500" y="1603247"/>
                  </a:lnTo>
                  <a:lnTo>
                    <a:pt x="1725168" y="1600199"/>
                  </a:lnTo>
                  <a:lnTo>
                    <a:pt x="1729739" y="1597151"/>
                  </a:lnTo>
                  <a:lnTo>
                    <a:pt x="1732788" y="1594103"/>
                  </a:lnTo>
                  <a:lnTo>
                    <a:pt x="1737360" y="1591055"/>
                  </a:lnTo>
                  <a:lnTo>
                    <a:pt x="1740408" y="1588007"/>
                  </a:lnTo>
                  <a:lnTo>
                    <a:pt x="1752600" y="1584959"/>
                  </a:lnTo>
                  <a:lnTo>
                    <a:pt x="1755648" y="1581911"/>
                  </a:lnTo>
                  <a:lnTo>
                    <a:pt x="1760220" y="1580387"/>
                  </a:lnTo>
                  <a:lnTo>
                    <a:pt x="1763268" y="1577339"/>
                  </a:lnTo>
                  <a:lnTo>
                    <a:pt x="1767839" y="1574291"/>
                  </a:lnTo>
                  <a:lnTo>
                    <a:pt x="1780032" y="1571243"/>
                  </a:lnTo>
                  <a:lnTo>
                    <a:pt x="1783080" y="1568195"/>
                  </a:lnTo>
                  <a:lnTo>
                    <a:pt x="1787652" y="1565147"/>
                  </a:lnTo>
                  <a:lnTo>
                    <a:pt x="1790700" y="1562099"/>
                  </a:lnTo>
                  <a:lnTo>
                    <a:pt x="1805939" y="1559051"/>
                  </a:lnTo>
                  <a:lnTo>
                    <a:pt x="1810512" y="1557527"/>
                  </a:lnTo>
                  <a:lnTo>
                    <a:pt x="1813560" y="1554479"/>
                  </a:lnTo>
                  <a:lnTo>
                    <a:pt x="1818132" y="1551431"/>
                  </a:lnTo>
                  <a:lnTo>
                    <a:pt x="1833372" y="1548383"/>
                  </a:lnTo>
                  <a:lnTo>
                    <a:pt x="1837944" y="1546859"/>
                  </a:lnTo>
                  <a:lnTo>
                    <a:pt x="1840991" y="1543811"/>
                  </a:lnTo>
                  <a:lnTo>
                    <a:pt x="1845564" y="1540763"/>
                  </a:lnTo>
                  <a:lnTo>
                    <a:pt x="1848612" y="1537715"/>
                  </a:lnTo>
                  <a:lnTo>
                    <a:pt x="1863852" y="1534667"/>
                  </a:lnTo>
                  <a:lnTo>
                    <a:pt x="1868424" y="1533143"/>
                  </a:lnTo>
                  <a:lnTo>
                    <a:pt x="1871472" y="1530095"/>
                  </a:lnTo>
                  <a:lnTo>
                    <a:pt x="1876044" y="1527047"/>
                  </a:lnTo>
                  <a:lnTo>
                    <a:pt x="1888236" y="1523999"/>
                  </a:lnTo>
                  <a:lnTo>
                    <a:pt x="1891284" y="1522475"/>
                  </a:lnTo>
                  <a:lnTo>
                    <a:pt x="1895856" y="1519427"/>
                  </a:lnTo>
                  <a:lnTo>
                    <a:pt x="1898903" y="1516379"/>
                  </a:lnTo>
                  <a:lnTo>
                    <a:pt x="1903476" y="1513331"/>
                  </a:lnTo>
                  <a:lnTo>
                    <a:pt x="1914144" y="1511807"/>
                  </a:lnTo>
                  <a:lnTo>
                    <a:pt x="1918715" y="1508759"/>
                  </a:lnTo>
                  <a:lnTo>
                    <a:pt x="1921764" y="1505711"/>
                  </a:lnTo>
                  <a:lnTo>
                    <a:pt x="1926336" y="1502663"/>
                  </a:lnTo>
                  <a:lnTo>
                    <a:pt x="1929384" y="1499615"/>
                  </a:lnTo>
                  <a:lnTo>
                    <a:pt x="1941576" y="1498091"/>
                  </a:lnTo>
                  <a:lnTo>
                    <a:pt x="1946148" y="1495043"/>
                  </a:lnTo>
                  <a:lnTo>
                    <a:pt x="1949196" y="1491995"/>
                  </a:lnTo>
                  <a:lnTo>
                    <a:pt x="1953768" y="1488947"/>
                  </a:lnTo>
                  <a:lnTo>
                    <a:pt x="1956815" y="1487423"/>
                  </a:lnTo>
                  <a:lnTo>
                    <a:pt x="1969008" y="1484375"/>
                  </a:lnTo>
                  <a:lnTo>
                    <a:pt x="1972056" y="1481327"/>
                  </a:lnTo>
                  <a:lnTo>
                    <a:pt x="1976627" y="1478279"/>
                  </a:lnTo>
                  <a:lnTo>
                    <a:pt x="1979676" y="1475231"/>
                  </a:lnTo>
                  <a:lnTo>
                    <a:pt x="1984248" y="1473707"/>
                  </a:lnTo>
                  <a:lnTo>
                    <a:pt x="1994915" y="1470659"/>
                  </a:lnTo>
                  <a:lnTo>
                    <a:pt x="1999488" y="1469135"/>
                  </a:lnTo>
                  <a:lnTo>
                    <a:pt x="2004060" y="1466087"/>
                  </a:lnTo>
                  <a:lnTo>
                    <a:pt x="2007108" y="1463039"/>
                  </a:lnTo>
                  <a:lnTo>
                    <a:pt x="2011680" y="1461515"/>
                  </a:lnTo>
                  <a:lnTo>
                    <a:pt x="2022348" y="1458467"/>
                  </a:lnTo>
                  <a:lnTo>
                    <a:pt x="2026920" y="1455419"/>
                  </a:lnTo>
                  <a:lnTo>
                    <a:pt x="2029968" y="1453895"/>
                  </a:lnTo>
                  <a:lnTo>
                    <a:pt x="2037588" y="1450847"/>
                  </a:lnTo>
                  <a:lnTo>
                    <a:pt x="2049780" y="1449323"/>
                  </a:lnTo>
                  <a:lnTo>
                    <a:pt x="2052827" y="1446275"/>
                  </a:lnTo>
                  <a:lnTo>
                    <a:pt x="2057400" y="1443227"/>
                  </a:lnTo>
                  <a:lnTo>
                    <a:pt x="2060448" y="1441703"/>
                  </a:lnTo>
                  <a:lnTo>
                    <a:pt x="2065020" y="1438655"/>
                  </a:lnTo>
                  <a:lnTo>
                    <a:pt x="2077212" y="1435607"/>
                  </a:lnTo>
                  <a:lnTo>
                    <a:pt x="2080260" y="1434083"/>
                  </a:lnTo>
                  <a:lnTo>
                    <a:pt x="2084832" y="1431035"/>
                  </a:lnTo>
                  <a:lnTo>
                    <a:pt x="2087880" y="1427987"/>
                  </a:lnTo>
                  <a:lnTo>
                    <a:pt x="2092452" y="1426463"/>
                  </a:lnTo>
                  <a:lnTo>
                    <a:pt x="2103120" y="1423415"/>
                  </a:lnTo>
                  <a:lnTo>
                    <a:pt x="2107691" y="1420367"/>
                  </a:lnTo>
                  <a:lnTo>
                    <a:pt x="2110740" y="1418843"/>
                  </a:lnTo>
                  <a:lnTo>
                    <a:pt x="2115312" y="1415795"/>
                  </a:lnTo>
                  <a:lnTo>
                    <a:pt x="2118360" y="1414271"/>
                  </a:lnTo>
                  <a:lnTo>
                    <a:pt x="2130552" y="1411223"/>
                  </a:lnTo>
                  <a:lnTo>
                    <a:pt x="2135124" y="1408175"/>
                  </a:lnTo>
                  <a:lnTo>
                    <a:pt x="2138172" y="1406651"/>
                  </a:lnTo>
                  <a:lnTo>
                    <a:pt x="2142744" y="1403603"/>
                  </a:lnTo>
                  <a:lnTo>
                    <a:pt x="2145791" y="1400555"/>
                  </a:lnTo>
                  <a:lnTo>
                    <a:pt x="2157984" y="1399031"/>
                  </a:lnTo>
                  <a:lnTo>
                    <a:pt x="2161032" y="1395983"/>
                  </a:lnTo>
                  <a:lnTo>
                    <a:pt x="2165604" y="1392935"/>
                  </a:lnTo>
                  <a:lnTo>
                    <a:pt x="2168652" y="1391411"/>
                  </a:lnTo>
                  <a:lnTo>
                    <a:pt x="2173224" y="1388363"/>
                  </a:lnTo>
                  <a:lnTo>
                    <a:pt x="2185416" y="1385315"/>
                  </a:lnTo>
                  <a:lnTo>
                    <a:pt x="2188464" y="1383791"/>
                  </a:lnTo>
                  <a:lnTo>
                    <a:pt x="2193036" y="1380743"/>
                  </a:lnTo>
                  <a:lnTo>
                    <a:pt x="2196084" y="1377695"/>
                  </a:lnTo>
                  <a:lnTo>
                    <a:pt x="2200656" y="1376171"/>
                  </a:lnTo>
                  <a:lnTo>
                    <a:pt x="2211324" y="1373123"/>
                  </a:lnTo>
                  <a:lnTo>
                    <a:pt x="2215896" y="1371599"/>
                  </a:lnTo>
                  <a:lnTo>
                    <a:pt x="2218944" y="1368551"/>
                  </a:lnTo>
                  <a:lnTo>
                    <a:pt x="2223516" y="1367027"/>
                  </a:lnTo>
                  <a:lnTo>
                    <a:pt x="2226564" y="1363979"/>
                  </a:lnTo>
                  <a:lnTo>
                    <a:pt x="2238756" y="1362455"/>
                  </a:lnTo>
                  <a:lnTo>
                    <a:pt x="2243328" y="1359407"/>
                  </a:lnTo>
                  <a:lnTo>
                    <a:pt x="2246376" y="1357883"/>
                  </a:lnTo>
                  <a:lnTo>
                    <a:pt x="2250948" y="1354835"/>
                  </a:lnTo>
                  <a:lnTo>
                    <a:pt x="2253996" y="1353311"/>
                  </a:lnTo>
                  <a:lnTo>
                    <a:pt x="2266188" y="1350263"/>
                  </a:lnTo>
                  <a:lnTo>
                    <a:pt x="2269236" y="1348739"/>
                  </a:lnTo>
                  <a:lnTo>
                    <a:pt x="2273808" y="1345691"/>
                  </a:lnTo>
                  <a:lnTo>
                    <a:pt x="2276856" y="1344167"/>
                  </a:lnTo>
                  <a:lnTo>
                    <a:pt x="2281428" y="1341119"/>
                  </a:lnTo>
                  <a:lnTo>
                    <a:pt x="2292096" y="1339595"/>
                  </a:lnTo>
                  <a:lnTo>
                    <a:pt x="2296668" y="1336547"/>
                  </a:lnTo>
                  <a:lnTo>
                    <a:pt x="2301240" y="1335023"/>
                  </a:lnTo>
                  <a:lnTo>
                    <a:pt x="2304288" y="1331975"/>
                  </a:lnTo>
                  <a:lnTo>
                    <a:pt x="2308860" y="1330451"/>
                  </a:lnTo>
                  <a:lnTo>
                    <a:pt x="2319528" y="1327403"/>
                  </a:lnTo>
                  <a:lnTo>
                    <a:pt x="2324100" y="1325879"/>
                  </a:lnTo>
                  <a:lnTo>
                    <a:pt x="2327148" y="1322831"/>
                  </a:lnTo>
                  <a:lnTo>
                    <a:pt x="2331720" y="1321307"/>
                  </a:lnTo>
                  <a:lnTo>
                    <a:pt x="2334768" y="1318259"/>
                  </a:lnTo>
                  <a:lnTo>
                    <a:pt x="2346960" y="1316735"/>
                  </a:lnTo>
                  <a:lnTo>
                    <a:pt x="2350008" y="1313687"/>
                  </a:lnTo>
                  <a:lnTo>
                    <a:pt x="2354580" y="1312163"/>
                  </a:lnTo>
                  <a:lnTo>
                    <a:pt x="2362200" y="1309115"/>
                  </a:lnTo>
                  <a:lnTo>
                    <a:pt x="2374392" y="1307591"/>
                  </a:lnTo>
                  <a:lnTo>
                    <a:pt x="2377440" y="1306067"/>
                  </a:lnTo>
                  <a:lnTo>
                    <a:pt x="2382012" y="1303019"/>
                  </a:lnTo>
                  <a:lnTo>
                    <a:pt x="2385060" y="1301495"/>
                  </a:lnTo>
                  <a:lnTo>
                    <a:pt x="2389632" y="1298447"/>
                  </a:lnTo>
                  <a:lnTo>
                    <a:pt x="2400300" y="1296923"/>
                  </a:lnTo>
                  <a:lnTo>
                    <a:pt x="2404872" y="1295399"/>
                  </a:lnTo>
                  <a:lnTo>
                    <a:pt x="2407920" y="1292351"/>
                  </a:lnTo>
                  <a:lnTo>
                    <a:pt x="2412492" y="1290827"/>
                  </a:lnTo>
                  <a:lnTo>
                    <a:pt x="2417064" y="1289303"/>
                  </a:lnTo>
                  <a:lnTo>
                    <a:pt x="2427732" y="1286255"/>
                  </a:lnTo>
                  <a:lnTo>
                    <a:pt x="2432304" y="1284731"/>
                  </a:lnTo>
                  <a:lnTo>
                    <a:pt x="2435352" y="1283207"/>
                  </a:lnTo>
                  <a:lnTo>
                    <a:pt x="2439924" y="1280159"/>
                  </a:lnTo>
                  <a:lnTo>
                    <a:pt x="2442972" y="1278635"/>
                  </a:lnTo>
                  <a:lnTo>
                    <a:pt x="2455164" y="1277111"/>
                  </a:lnTo>
                  <a:lnTo>
                    <a:pt x="2458212" y="1274063"/>
                  </a:lnTo>
                  <a:lnTo>
                    <a:pt x="2462784" y="1272539"/>
                  </a:lnTo>
                  <a:lnTo>
                    <a:pt x="2465832" y="1269491"/>
                  </a:lnTo>
                  <a:lnTo>
                    <a:pt x="2470404" y="1267967"/>
                  </a:lnTo>
                  <a:lnTo>
                    <a:pt x="2482596" y="1266443"/>
                  </a:lnTo>
                  <a:lnTo>
                    <a:pt x="2485644" y="1263395"/>
                  </a:lnTo>
                  <a:lnTo>
                    <a:pt x="2490216" y="1261871"/>
                  </a:lnTo>
                  <a:lnTo>
                    <a:pt x="2497836" y="1260347"/>
                  </a:lnTo>
                  <a:lnTo>
                    <a:pt x="2508504" y="1257299"/>
                  </a:lnTo>
                  <a:lnTo>
                    <a:pt x="2513076" y="1255775"/>
                  </a:lnTo>
                  <a:lnTo>
                    <a:pt x="2516124" y="1254251"/>
                  </a:lnTo>
                  <a:lnTo>
                    <a:pt x="2520696" y="1251203"/>
                  </a:lnTo>
                  <a:lnTo>
                    <a:pt x="2523744" y="1249679"/>
                  </a:lnTo>
                  <a:lnTo>
                    <a:pt x="2535936" y="1246631"/>
                  </a:lnTo>
                  <a:lnTo>
                    <a:pt x="2540508" y="1245107"/>
                  </a:lnTo>
                  <a:lnTo>
                    <a:pt x="2543556" y="1243583"/>
                  </a:lnTo>
                  <a:lnTo>
                    <a:pt x="2548128" y="1240535"/>
                  </a:lnTo>
                  <a:lnTo>
                    <a:pt x="2551176" y="1239011"/>
                  </a:lnTo>
                  <a:lnTo>
                    <a:pt x="2563368" y="1237487"/>
                  </a:lnTo>
                  <a:lnTo>
                    <a:pt x="2566416" y="1235963"/>
                  </a:lnTo>
                  <a:lnTo>
                    <a:pt x="2570988" y="1232915"/>
                  </a:lnTo>
                  <a:lnTo>
                    <a:pt x="2578608" y="1231391"/>
                  </a:lnTo>
                  <a:lnTo>
                    <a:pt x="2589276" y="1229867"/>
                  </a:lnTo>
                  <a:lnTo>
                    <a:pt x="2593848" y="1228343"/>
                  </a:lnTo>
                  <a:lnTo>
                    <a:pt x="2598420" y="1225295"/>
                  </a:lnTo>
                  <a:lnTo>
                    <a:pt x="2601468" y="1223771"/>
                  </a:lnTo>
                  <a:lnTo>
                    <a:pt x="2606040" y="1222247"/>
                  </a:lnTo>
                  <a:lnTo>
                    <a:pt x="2616708" y="1220723"/>
                  </a:lnTo>
                  <a:lnTo>
                    <a:pt x="2621280" y="1217675"/>
                  </a:lnTo>
                  <a:lnTo>
                    <a:pt x="2628900" y="1216151"/>
                  </a:lnTo>
                  <a:lnTo>
                    <a:pt x="2631948" y="1214627"/>
                  </a:lnTo>
                  <a:lnTo>
                    <a:pt x="2647188" y="1210055"/>
                  </a:lnTo>
                  <a:lnTo>
                    <a:pt x="2651760" y="1208531"/>
                  </a:lnTo>
                  <a:lnTo>
                    <a:pt x="2656332" y="1207007"/>
                  </a:lnTo>
                  <a:lnTo>
                    <a:pt x="2659380" y="1205483"/>
                  </a:lnTo>
                  <a:lnTo>
                    <a:pt x="2671572" y="1202435"/>
                  </a:lnTo>
                  <a:lnTo>
                    <a:pt x="2674620" y="1200911"/>
                  </a:lnTo>
                  <a:lnTo>
                    <a:pt x="2679192" y="1199387"/>
                  </a:lnTo>
                  <a:lnTo>
                    <a:pt x="2682240" y="1197863"/>
                  </a:lnTo>
                  <a:lnTo>
                    <a:pt x="2686812" y="1194815"/>
                  </a:lnTo>
                  <a:lnTo>
                    <a:pt x="2697480" y="1193291"/>
                  </a:lnTo>
                  <a:lnTo>
                    <a:pt x="2702052" y="1191767"/>
                  </a:lnTo>
                  <a:lnTo>
                    <a:pt x="2705100" y="1190243"/>
                  </a:lnTo>
                  <a:lnTo>
                    <a:pt x="2709672" y="1187195"/>
                  </a:lnTo>
                  <a:lnTo>
                    <a:pt x="2714244" y="1185671"/>
                  </a:lnTo>
                  <a:lnTo>
                    <a:pt x="2724912" y="1184147"/>
                  </a:lnTo>
                  <a:lnTo>
                    <a:pt x="2729484" y="1182623"/>
                  </a:lnTo>
                  <a:lnTo>
                    <a:pt x="2732532" y="1181099"/>
                  </a:lnTo>
                  <a:lnTo>
                    <a:pt x="2737104" y="1178051"/>
                  </a:lnTo>
                  <a:lnTo>
                    <a:pt x="2740152" y="1176527"/>
                  </a:lnTo>
                  <a:lnTo>
                    <a:pt x="2752344" y="1175003"/>
                  </a:lnTo>
                  <a:lnTo>
                    <a:pt x="2755392" y="1173479"/>
                  </a:lnTo>
                  <a:lnTo>
                    <a:pt x="2759964" y="1171955"/>
                  </a:lnTo>
                  <a:lnTo>
                    <a:pt x="2763012" y="1170431"/>
                  </a:lnTo>
                  <a:lnTo>
                    <a:pt x="2767584" y="1167383"/>
                  </a:lnTo>
                  <a:lnTo>
                    <a:pt x="2782824" y="1165859"/>
                  </a:lnTo>
                  <a:lnTo>
                    <a:pt x="2787396" y="1164335"/>
                  </a:lnTo>
                  <a:lnTo>
                    <a:pt x="2790444" y="1162811"/>
                  </a:lnTo>
                  <a:lnTo>
                    <a:pt x="2810256" y="1158239"/>
                  </a:lnTo>
                  <a:lnTo>
                    <a:pt x="2813304" y="1156715"/>
                  </a:lnTo>
                  <a:lnTo>
                    <a:pt x="2817876" y="1155191"/>
                  </a:lnTo>
                  <a:lnTo>
                    <a:pt x="2820924" y="1153667"/>
                  </a:lnTo>
                  <a:lnTo>
                    <a:pt x="2833116" y="1152143"/>
                  </a:lnTo>
                  <a:lnTo>
                    <a:pt x="2837688" y="1150619"/>
                  </a:lnTo>
                  <a:lnTo>
                    <a:pt x="2840736" y="1147571"/>
                  </a:lnTo>
                  <a:lnTo>
                    <a:pt x="2845308" y="1146047"/>
                  </a:lnTo>
                  <a:lnTo>
                    <a:pt x="2848356" y="1144523"/>
                  </a:lnTo>
                  <a:lnTo>
                    <a:pt x="2860548" y="1142999"/>
                  </a:lnTo>
                  <a:lnTo>
                    <a:pt x="2863596" y="1141475"/>
                  </a:lnTo>
                  <a:lnTo>
                    <a:pt x="2868168" y="1138427"/>
                  </a:lnTo>
                  <a:lnTo>
                    <a:pt x="2871216" y="1136903"/>
                  </a:lnTo>
                  <a:lnTo>
                    <a:pt x="2875788" y="1135379"/>
                  </a:lnTo>
                  <a:lnTo>
                    <a:pt x="2887980" y="1133855"/>
                  </a:lnTo>
                  <a:lnTo>
                    <a:pt x="2891028" y="1132331"/>
                  </a:lnTo>
                  <a:lnTo>
                    <a:pt x="2895600" y="1130807"/>
                  </a:lnTo>
                  <a:lnTo>
                    <a:pt x="2903220" y="1126235"/>
                  </a:lnTo>
                  <a:lnTo>
                    <a:pt x="2913888" y="1124711"/>
                  </a:lnTo>
                  <a:lnTo>
                    <a:pt x="2918460" y="1123187"/>
                  </a:lnTo>
                  <a:lnTo>
                    <a:pt x="2921508" y="1121663"/>
                  </a:lnTo>
                  <a:lnTo>
                    <a:pt x="2926080" y="1118615"/>
                  </a:lnTo>
                  <a:lnTo>
                    <a:pt x="2929128" y="1117091"/>
                  </a:lnTo>
                  <a:lnTo>
                    <a:pt x="2941320" y="1115567"/>
                  </a:lnTo>
                  <a:lnTo>
                    <a:pt x="2944368" y="1114043"/>
                  </a:lnTo>
                  <a:lnTo>
                    <a:pt x="2948940" y="1112519"/>
                  </a:lnTo>
                  <a:lnTo>
                    <a:pt x="2953512" y="1110995"/>
                  </a:lnTo>
                  <a:lnTo>
                    <a:pt x="2956560" y="1107947"/>
                  </a:lnTo>
                  <a:lnTo>
                    <a:pt x="2976372" y="1106423"/>
                  </a:lnTo>
                  <a:lnTo>
                    <a:pt x="2979420" y="1104899"/>
                  </a:lnTo>
                  <a:lnTo>
                    <a:pt x="2983992" y="1103375"/>
                  </a:lnTo>
                  <a:lnTo>
                    <a:pt x="2994660" y="1101851"/>
                  </a:lnTo>
                  <a:lnTo>
                    <a:pt x="2999232" y="1100327"/>
                  </a:lnTo>
                  <a:lnTo>
                    <a:pt x="3002280" y="1097279"/>
                  </a:lnTo>
                  <a:lnTo>
                    <a:pt x="3006852" y="1095755"/>
                  </a:lnTo>
                  <a:lnTo>
                    <a:pt x="3011424" y="1094231"/>
                  </a:lnTo>
                  <a:lnTo>
                    <a:pt x="3022092" y="1092707"/>
                  </a:lnTo>
                  <a:lnTo>
                    <a:pt x="3026664" y="1091183"/>
                  </a:lnTo>
                  <a:lnTo>
                    <a:pt x="3029712" y="1089659"/>
                  </a:lnTo>
                  <a:lnTo>
                    <a:pt x="3034284" y="1088135"/>
                  </a:lnTo>
                  <a:lnTo>
                    <a:pt x="3037332" y="1085087"/>
                  </a:lnTo>
                  <a:lnTo>
                    <a:pt x="3049524" y="1083563"/>
                  </a:lnTo>
                  <a:lnTo>
                    <a:pt x="3052572" y="1082039"/>
                  </a:lnTo>
                  <a:lnTo>
                    <a:pt x="3057144" y="1080515"/>
                  </a:lnTo>
                  <a:lnTo>
                    <a:pt x="3060192" y="1078991"/>
                  </a:lnTo>
                  <a:lnTo>
                    <a:pt x="3064764" y="1077467"/>
                  </a:lnTo>
                  <a:lnTo>
                    <a:pt x="3076956" y="1075943"/>
                  </a:lnTo>
                  <a:lnTo>
                    <a:pt x="3080004" y="1072895"/>
                  </a:lnTo>
                  <a:lnTo>
                    <a:pt x="3084576" y="1071371"/>
                  </a:lnTo>
                  <a:lnTo>
                    <a:pt x="3087624" y="1069847"/>
                  </a:lnTo>
                  <a:lnTo>
                    <a:pt x="3092196" y="1068323"/>
                  </a:lnTo>
                  <a:lnTo>
                    <a:pt x="3102864" y="1066799"/>
                  </a:lnTo>
                  <a:lnTo>
                    <a:pt x="3107436" y="1065275"/>
                  </a:lnTo>
                  <a:lnTo>
                    <a:pt x="3110484" y="1062227"/>
                  </a:lnTo>
                  <a:lnTo>
                    <a:pt x="3115056" y="1060703"/>
                  </a:lnTo>
                  <a:lnTo>
                    <a:pt x="3118104" y="1059179"/>
                  </a:lnTo>
                  <a:lnTo>
                    <a:pt x="3130296" y="1057655"/>
                  </a:lnTo>
                  <a:lnTo>
                    <a:pt x="3134868" y="1056131"/>
                  </a:lnTo>
                  <a:lnTo>
                    <a:pt x="3137916" y="1054607"/>
                  </a:lnTo>
                  <a:lnTo>
                    <a:pt x="3142488" y="1053083"/>
                  </a:lnTo>
                  <a:lnTo>
                    <a:pt x="3157728" y="1051559"/>
                  </a:lnTo>
                  <a:lnTo>
                    <a:pt x="3160776" y="1050035"/>
                  </a:lnTo>
                  <a:lnTo>
                    <a:pt x="3165348" y="1046987"/>
                  </a:lnTo>
                  <a:lnTo>
                    <a:pt x="3168396" y="1045463"/>
                  </a:lnTo>
                  <a:lnTo>
                    <a:pt x="3172968" y="1043939"/>
                  </a:lnTo>
                  <a:lnTo>
                    <a:pt x="3185160" y="1042415"/>
                  </a:lnTo>
                  <a:lnTo>
                    <a:pt x="3188208" y="1040891"/>
                  </a:lnTo>
                  <a:lnTo>
                    <a:pt x="3192780" y="1039367"/>
                  </a:lnTo>
                  <a:lnTo>
                    <a:pt x="3195828" y="1037843"/>
                  </a:lnTo>
                  <a:lnTo>
                    <a:pt x="3200400" y="1036319"/>
                  </a:lnTo>
                  <a:lnTo>
                    <a:pt x="3211068" y="1033271"/>
                  </a:lnTo>
                  <a:lnTo>
                    <a:pt x="3215640" y="1031747"/>
                  </a:lnTo>
                  <a:lnTo>
                    <a:pt x="3218688" y="1030223"/>
                  </a:lnTo>
                  <a:lnTo>
                    <a:pt x="3223260" y="1028699"/>
                  </a:lnTo>
                  <a:lnTo>
                    <a:pt x="3226308" y="1027175"/>
                  </a:lnTo>
                  <a:lnTo>
                    <a:pt x="3238500" y="1025651"/>
                  </a:lnTo>
                  <a:lnTo>
                    <a:pt x="3243072" y="1024127"/>
                  </a:lnTo>
                  <a:lnTo>
                    <a:pt x="3246120" y="1022603"/>
                  </a:lnTo>
                  <a:lnTo>
                    <a:pt x="3250692" y="1021079"/>
                  </a:lnTo>
                  <a:lnTo>
                    <a:pt x="3253740" y="1018031"/>
                  </a:lnTo>
                  <a:lnTo>
                    <a:pt x="3265932" y="1016507"/>
                  </a:lnTo>
                  <a:lnTo>
                    <a:pt x="3273552" y="1014983"/>
                  </a:lnTo>
                  <a:lnTo>
                    <a:pt x="3276600" y="1013459"/>
                  </a:lnTo>
                  <a:lnTo>
                    <a:pt x="3281172" y="1011935"/>
                  </a:lnTo>
                  <a:lnTo>
                    <a:pt x="3291840" y="1010411"/>
                  </a:lnTo>
                  <a:lnTo>
                    <a:pt x="3296412" y="1008887"/>
                  </a:lnTo>
                  <a:lnTo>
                    <a:pt x="3300984" y="1007363"/>
                  </a:lnTo>
                  <a:lnTo>
                    <a:pt x="3304032" y="1004315"/>
                  </a:lnTo>
                  <a:lnTo>
                    <a:pt x="3308604" y="1002791"/>
                  </a:lnTo>
                  <a:lnTo>
                    <a:pt x="3319272" y="1001267"/>
                  </a:lnTo>
                  <a:lnTo>
                    <a:pt x="3323844" y="999743"/>
                  </a:lnTo>
                  <a:lnTo>
                    <a:pt x="3326892" y="998219"/>
                  </a:lnTo>
                  <a:lnTo>
                    <a:pt x="3331464" y="996695"/>
                  </a:lnTo>
                  <a:lnTo>
                    <a:pt x="3334512" y="995171"/>
                  </a:lnTo>
                  <a:lnTo>
                    <a:pt x="3346704" y="993647"/>
                  </a:lnTo>
                  <a:lnTo>
                    <a:pt x="3349752" y="990599"/>
                  </a:lnTo>
                  <a:lnTo>
                    <a:pt x="3354324" y="989075"/>
                  </a:lnTo>
                  <a:lnTo>
                    <a:pt x="3358896" y="987551"/>
                  </a:lnTo>
                  <a:lnTo>
                    <a:pt x="3361944" y="986027"/>
                  </a:lnTo>
                  <a:lnTo>
                    <a:pt x="3374136" y="984503"/>
                  </a:lnTo>
                  <a:lnTo>
                    <a:pt x="3377184" y="982979"/>
                  </a:lnTo>
                  <a:lnTo>
                    <a:pt x="3381756" y="981455"/>
                  </a:lnTo>
                  <a:lnTo>
                    <a:pt x="3389376" y="979931"/>
                  </a:lnTo>
                  <a:lnTo>
                    <a:pt x="3400044" y="976883"/>
                  </a:lnTo>
                  <a:lnTo>
                    <a:pt x="3404616" y="975359"/>
                  </a:lnTo>
                  <a:lnTo>
                    <a:pt x="3407664" y="973835"/>
                  </a:lnTo>
                  <a:lnTo>
                    <a:pt x="3412236" y="972311"/>
                  </a:lnTo>
                  <a:lnTo>
                    <a:pt x="3415284" y="970787"/>
                  </a:lnTo>
                  <a:lnTo>
                    <a:pt x="3427476" y="969263"/>
                  </a:lnTo>
                  <a:lnTo>
                    <a:pt x="3432048" y="967739"/>
                  </a:lnTo>
                  <a:lnTo>
                    <a:pt x="3435096" y="966215"/>
                  </a:lnTo>
                  <a:lnTo>
                    <a:pt x="3439668" y="963167"/>
                  </a:lnTo>
                  <a:lnTo>
                    <a:pt x="3442716" y="961643"/>
                  </a:lnTo>
                  <a:lnTo>
                    <a:pt x="3454908" y="960119"/>
                  </a:lnTo>
                  <a:lnTo>
                    <a:pt x="3457956" y="958595"/>
                  </a:lnTo>
                  <a:lnTo>
                    <a:pt x="3462528" y="957071"/>
                  </a:lnTo>
                  <a:lnTo>
                    <a:pt x="3465576" y="955547"/>
                  </a:lnTo>
                  <a:lnTo>
                    <a:pt x="3470148" y="954023"/>
                  </a:lnTo>
                  <a:lnTo>
                    <a:pt x="3482340" y="952499"/>
                  </a:lnTo>
                  <a:lnTo>
                    <a:pt x="3485388" y="949451"/>
                  </a:lnTo>
                  <a:lnTo>
                    <a:pt x="3489960" y="947927"/>
                  </a:lnTo>
                  <a:lnTo>
                    <a:pt x="3493008" y="946403"/>
                  </a:lnTo>
                  <a:lnTo>
                    <a:pt x="3497580" y="944879"/>
                  </a:lnTo>
                  <a:lnTo>
                    <a:pt x="3508248" y="943355"/>
                  </a:lnTo>
                  <a:lnTo>
                    <a:pt x="3512820" y="941831"/>
                  </a:lnTo>
                  <a:lnTo>
                    <a:pt x="3515868" y="940307"/>
                  </a:lnTo>
                  <a:lnTo>
                    <a:pt x="3520440" y="938783"/>
                  </a:lnTo>
                  <a:lnTo>
                    <a:pt x="3523488" y="935735"/>
                  </a:lnTo>
                  <a:lnTo>
                    <a:pt x="3540252" y="932687"/>
                  </a:lnTo>
                  <a:lnTo>
                    <a:pt x="3543300" y="931163"/>
                  </a:lnTo>
                  <a:lnTo>
                    <a:pt x="3547872" y="929639"/>
                  </a:lnTo>
                  <a:lnTo>
                    <a:pt x="3550920" y="928115"/>
                  </a:lnTo>
                  <a:lnTo>
                    <a:pt x="3563112" y="926591"/>
                  </a:lnTo>
                  <a:lnTo>
                    <a:pt x="3566160" y="923543"/>
                  </a:lnTo>
                  <a:lnTo>
                    <a:pt x="3570732" y="922019"/>
                  </a:lnTo>
                  <a:lnTo>
                    <a:pt x="3573780" y="920495"/>
                  </a:lnTo>
                  <a:lnTo>
                    <a:pt x="3578352" y="918971"/>
                  </a:lnTo>
                  <a:lnTo>
                    <a:pt x="3589020" y="917447"/>
                  </a:lnTo>
                  <a:lnTo>
                    <a:pt x="3593592" y="915923"/>
                  </a:lnTo>
                  <a:lnTo>
                    <a:pt x="3598164" y="914399"/>
                  </a:lnTo>
                  <a:lnTo>
                    <a:pt x="3601212" y="912875"/>
                  </a:lnTo>
                  <a:lnTo>
                    <a:pt x="3605784" y="909827"/>
                  </a:lnTo>
                  <a:lnTo>
                    <a:pt x="3616452" y="908303"/>
                  </a:lnTo>
                  <a:lnTo>
                    <a:pt x="3621024" y="906779"/>
                  </a:lnTo>
                  <a:lnTo>
                    <a:pt x="3624072" y="905255"/>
                  </a:lnTo>
                  <a:lnTo>
                    <a:pt x="3628644" y="903731"/>
                  </a:lnTo>
                  <a:lnTo>
                    <a:pt x="3631692" y="902207"/>
                  </a:lnTo>
                  <a:lnTo>
                    <a:pt x="3643884" y="900683"/>
                  </a:lnTo>
                  <a:lnTo>
                    <a:pt x="3646932" y="897635"/>
                  </a:lnTo>
                  <a:lnTo>
                    <a:pt x="3651504" y="896111"/>
                  </a:lnTo>
                  <a:lnTo>
                    <a:pt x="3656076" y="894587"/>
                  </a:lnTo>
                  <a:lnTo>
                    <a:pt x="3659124" y="893063"/>
                  </a:lnTo>
                  <a:lnTo>
                    <a:pt x="3671316" y="891539"/>
                  </a:lnTo>
                  <a:lnTo>
                    <a:pt x="3674364" y="890015"/>
                  </a:lnTo>
                  <a:lnTo>
                    <a:pt x="3678936" y="888491"/>
                  </a:lnTo>
                  <a:lnTo>
                    <a:pt x="3681984" y="885443"/>
                  </a:lnTo>
                  <a:lnTo>
                    <a:pt x="3686556" y="883919"/>
                  </a:lnTo>
                  <a:lnTo>
                    <a:pt x="3697224" y="882395"/>
                  </a:lnTo>
                  <a:lnTo>
                    <a:pt x="3701796" y="880871"/>
                  </a:lnTo>
                  <a:lnTo>
                    <a:pt x="3704844" y="879347"/>
                  </a:lnTo>
                  <a:lnTo>
                    <a:pt x="3709416" y="877823"/>
                  </a:lnTo>
                  <a:lnTo>
                    <a:pt x="3713988" y="876299"/>
                  </a:lnTo>
                  <a:lnTo>
                    <a:pt x="3724656" y="873251"/>
                  </a:lnTo>
                  <a:lnTo>
                    <a:pt x="3729228" y="871727"/>
                  </a:lnTo>
                  <a:lnTo>
                    <a:pt x="3732276" y="870203"/>
                  </a:lnTo>
                  <a:lnTo>
                    <a:pt x="3736848" y="868679"/>
                  </a:lnTo>
                  <a:lnTo>
                    <a:pt x="3739896" y="867155"/>
                  </a:lnTo>
                  <a:lnTo>
                    <a:pt x="3752088" y="865631"/>
                  </a:lnTo>
                  <a:lnTo>
                    <a:pt x="3755136" y="864107"/>
                  </a:lnTo>
                  <a:lnTo>
                    <a:pt x="3759708" y="861059"/>
                  </a:lnTo>
                  <a:lnTo>
                    <a:pt x="3762756" y="859535"/>
                  </a:lnTo>
                  <a:lnTo>
                    <a:pt x="3779520" y="858011"/>
                  </a:lnTo>
                  <a:lnTo>
                    <a:pt x="3782568" y="856487"/>
                  </a:lnTo>
                  <a:lnTo>
                    <a:pt x="3787140" y="854963"/>
                  </a:lnTo>
                  <a:lnTo>
                    <a:pt x="3790188" y="853439"/>
                  </a:lnTo>
                  <a:lnTo>
                    <a:pt x="3794760" y="851915"/>
                  </a:lnTo>
                  <a:lnTo>
                    <a:pt x="3805428" y="848867"/>
                  </a:lnTo>
                  <a:lnTo>
                    <a:pt x="3810000" y="847343"/>
                  </a:lnTo>
                  <a:lnTo>
                    <a:pt x="3813048" y="845819"/>
                  </a:lnTo>
                  <a:lnTo>
                    <a:pt x="3817620" y="844295"/>
                  </a:lnTo>
                  <a:lnTo>
                    <a:pt x="3820668" y="842771"/>
                  </a:lnTo>
                  <a:lnTo>
                    <a:pt x="3832860" y="841247"/>
                  </a:lnTo>
                  <a:lnTo>
                    <a:pt x="3837432" y="839723"/>
                  </a:lnTo>
                  <a:lnTo>
                    <a:pt x="3840480" y="836675"/>
                  </a:lnTo>
                  <a:lnTo>
                    <a:pt x="3845052" y="835151"/>
                  </a:lnTo>
                  <a:lnTo>
                    <a:pt x="3848100" y="833627"/>
                  </a:lnTo>
                  <a:lnTo>
                    <a:pt x="3860292" y="832103"/>
                  </a:lnTo>
                  <a:lnTo>
                    <a:pt x="3863340" y="830579"/>
                  </a:lnTo>
                  <a:lnTo>
                    <a:pt x="3867912" y="829055"/>
                  </a:lnTo>
                  <a:lnTo>
                    <a:pt x="3870960" y="826007"/>
                  </a:lnTo>
                  <a:lnTo>
                    <a:pt x="3875532" y="824483"/>
                  </a:lnTo>
                  <a:lnTo>
                    <a:pt x="3886200" y="822959"/>
                  </a:lnTo>
                  <a:lnTo>
                    <a:pt x="3890772" y="821435"/>
                  </a:lnTo>
                  <a:lnTo>
                    <a:pt x="3895344" y="819911"/>
                  </a:lnTo>
                  <a:lnTo>
                    <a:pt x="3898392" y="818387"/>
                  </a:lnTo>
                  <a:lnTo>
                    <a:pt x="3913632" y="816863"/>
                  </a:lnTo>
                  <a:lnTo>
                    <a:pt x="3918204" y="813815"/>
                  </a:lnTo>
                  <a:lnTo>
                    <a:pt x="3921252" y="812291"/>
                  </a:lnTo>
                  <a:lnTo>
                    <a:pt x="3925824" y="810767"/>
                  </a:lnTo>
                  <a:lnTo>
                    <a:pt x="3928872" y="809243"/>
                  </a:lnTo>
                  <a:lnTo>
                    <a:pt x="3941064" y="807719"/>
                  </a:lnTo>
                  <a:lnTo>
                    <a:pt x="3944112" y="806195"/>
                  </a:lnTo>
                  <a:lnTo>
                    <a:pt x="3948684" y="803147"/>
                  </a:lnTo>
                  <a:lnTo>
                    <a:pt x="3953256" y="801623"/>
                  </a:lnTo>
                  <a:lnTo>
                    <a:pt x="3956304" y="800099"/>
                  </a:lnTo>
                  <a:lnTo>
                    <a:pt x="3968496" y="798575"/>
                  </a:lnTo>
                  <a:lnTo>
                    <a:pt x="3971544" y="797051"/>
                  </a:lnTo>
                  <a:lnTo>
                    <a:pt x="3976116" y="795527"/>
                  </a:lnTo>
                  <a:lnTo>
                    <a:pt x="3979164" y="794003"/>
                  </a:lnTo>
                  <a:lnTo>
                    <a:pt x="3994404" y="790955"/>
                  </a:lnTo>
                  <a:lnTo>
                    <a:pt x="3998976" y="789431"/>
                  </a:lnTo>
                  <a:lnTo>
                    <a:pt x="4002024" y="787907"/>
                  </a:lnTo>
                  <a:lnTo>
                    <a:pt x="4006596" y="786383"/>
                  </a:lnTo>
                  <a:lnTo>
                    <a:pt x="4011168" y="784859"/>
                  </a:lnTo>
                  <a:lnTo>
                    <a:pt x="4021836" y="783335"/>
                  </a:lnTo>
                  <a:lnTo>
                    <a:pt x="4026408" y="780287"/>
                  </a:lnTo>
                  <a:lnTo>
                    <a:pt x="4029456" y="778763"/>
                  </a:lnTo>
                  <a:lnTo>
                    <a:pt x="4037076" y="777239"/>
                  </a:lnTo>
                  <a:lnTo>
                    <a:pt x="4049268" y="775715"/>
                  </a:lnTo>
                  <a:lnTo>
                    <a:pt x="4056888" y="772667"/>
                  </a:lnTo>
                  <a:lnTo>
                    <a:pt x="4059936" y="769619"/>
                  </a:lnTo>
                  <a:lnTo>
                    <a:pt x="4064508" y="768095"/>
                  </a:lnTo>
                  <a:lnTo>
                    <a:pt x="4076700" y="766571"/>
                  </a:lnTo>
                  <a:lnTo>
                    <a:pt x="4079748" y="765047"/>
                  </a:lnTo>
                  <a:lnTo>
                    <a:pt x="4084320" y="763523"/>
                  </a:lnTo>
                  <a:lnTo>
                    <a:pt x="4087368" y="761999"/>
                  </a:lnTo>
                  <a:lnTo>
                    <a:pt x="4091940" y="760475"/>
                  </a:lnTo>
                  <a:lnTo>
                    <a:pt x="4102608" y="757427"/>
                  </a:lnTo>
                  <a:lnTo>
                    <a:pt x="4107180" y="755903"/>
                  </a:lnTo>
                  <a:lnTo>
                    <a:pt x="4110228" y="754379"/>
                  </a:lnTo>
                  <a:lnTo>
                    <a:pt x="4114800" y="752855"/>
                  </a:lnTo>
                  <a:lnTo>
                    <a:pt x="4117848" y="751331"/>
                  </a:lnTo>
                  <a:lnTo>
                    <a:pt x="4130040" y="749807"/>
                  </a:lnTo>
                  <a:lnTo>
                    <a:pt x="4134612" y="746759"/>
                  </a:lnTo>
                  <a:lnTo>
                    <a:pt x="4137660" y="745235"/>
                  </a:lnTo>
                  <a:lnTo>
                    <a:pt x="4142232" y="743711"/>
                  </a:lnTo>
                  <a:lnTo>
                    <a:pt x="4145280" y="742187"/>
                  </a:lnTo>
                  <a:lnTo>
                    <a:pt x="4157472" y="740663"/>
                  </a:lnTo>
                  <a:lnTo>
                    <a:pt x="4160520" y="739139"/>
                  </a:lnTo>
                  <a:lnTo>
                    <a:pt x="4165092" y="736091"/>
                  </a:lnTo>
                  <a:lnTo>
                    <a:pt x="4168140" y="734567"/>
                  </a:lnTo>
                  <a:lnTo>
                    <a:pt x="4172712" y="733043"/>
                  </a:lnTo>
                  <a:lnTo>
                    <a:pt x="4192524" y="729995"/>
                  </a:lnTo>
                  <a:lnTo>
                    <a:pt x="4195572" y="728471"/>
                  </a:lnTo>
                  <a:lnTo>
                    <a:pt x="4200144" y="725423"/>
                  </a:lnTo>
                  <a:lnTo>
                    <a:pt x="4218432" y="722375"/>
                  </a:lnTo>
                  <a:lnTo>
                    <a:pt x="4223004" y="720851"/>
                  </a:lnTo>
                  <a:lnTo>
                    <a:pt x="4226052" y="719327"/>
                  </a:lnTo>
                  <a:lnTo>
                    <a:pt x="4238244" y="717803"/>
                  </a:lnTo>
                  <a:lnTo>
                    <a:pt x="4242816" y="714755"/>
                  </a:lnTo>
                  <a:lnTo>
                    <a:pt x="4245864" y="713231"/>
                  </a:lnTo>
                  <a:lnTo>
                    <a:pt x="4250436" y="711707"/>
                  </a:lnTo>
                  <a:lnTo>
                    <a:pt x="4253484" y="710183"/>
                  </a:lnTo>
                  <a:lnTo>
                    <a:pt x="4265676" y="708659"/>
                  </a:lnTo>
                  <a:lnTo>
                    <a:pt x="4268724" y="707135"/>
                  </a:lnTo>
                  <a:lnTo>
                    <a:pt x="4273296" y="704087"/>
                  </a:lnTo>
                  <a:lnTo>
                    <a:pt x="4276344" y="702563"/>
                  </a:lnTo>
                  <a:lnTo>
                    <a:pt x="4280916" y="701039"/>
                  </a:lnTo>
                  <a:lnTo>
                    <a:pt x="4291584" y="699515"/>
                  </a:lnTo>
                  <a:lnTo>
                    <a:pt x="4296156" y="697991"/>
                  </a:lnTo>
                  <a:lnTo>
                    <a:pt x="4299204" y="694943"/>
                  </a:lnTo>
                  <a:lnTo>
                    <a:pt x="4303776" y="693419"/>
                  </a:lnTo>
                  <a:lnTo>
                    <a:pt x="4319016" y="690371"/>
                  </a:lnTo>
                  <a:lnTo>
                    <a:pt x="4323588" y="688847"/>
                  </a:lnTo>
                  <a:lnTo>
                    <a:pt x="4326636" y="687323"/>
                  </a:lnTo>
                  <a:lnTo>
                    <a:pt x="4331208" y="684275"/>
                  </a:lnTo>
                  <a:lnTo>
                    <a:pt x="4334256" y="682751"/>
                  </a:lnTo>
                  <a:lnTo>
                    <a:pt x="4346448" y="681227"/>
                  </a:lnTo>
                  <a:lnTo>
                    <a:pt x="4349496" y="679703"/>
                  </a:lnTo>
                  <a:lnTo>
                    <a:pt x="4354068" y="678179"/>
                  </a:lnTo>
                  <a:lnTo>
                    <a:pt x="4357116" y="676655"/>
                  </a:lnTo>
                  <a:lnTo>
                    <a:pt x="4361688" y="673607"/>
                  </a:lnTo>
                  <a:lnTo>
                    <a:pt x="4373880" y="672083"/>
                  </a:lnTo>
                  <a:lnTo>
                    <a:pt x="4376928" y="670559"/>
                  </a:lnTo>
                  <a:lnTo>
                    <a:pt x="4381500" y="669035"/>
                  </a:lnTo>
                  <a:lnTo>
                    <a:pt x="4384548" y="667511"/>
                  </a:lnTo>
                  <a:lnTo>
                    <a:pt x="4389120" y="664463"/>
                  </a:lnTo>
                  <a:lnTo>
                    <a:pt x="4399788" y="662939"/>
                  </a:lnTo>
                  <a:lnTo>
                    <a:pt x="4404360" y="661415"/>
                  </a:lnTo>
                  <a:lnTo>
                    <a:pt x="4407408" y="659891"/>
                  </a:lnTo>
                  <a:lnTo>
                    <a:pt x="4411980" y="658367"/>
                  </a:lnTo>
                  <a:lnTo>
                    <a:pt x="4415028" y="656843"/>
                  </a:lnTo>
                  <a:lnTo>
                    <a:pt x="4427220" y="653795"/>
                  </a:lnTo>
                  <a:lnTo>
                    <a:pt x="4431792" y="652271"/>
                  </a:lnTo>
                  <a:lnTo>
                    <a:pt x="4434840" y="650747"/>
                  </a:lnTo>
                  <a:lnTo>
                    <a:pt x="4439412" y="649223"/>
                  </a:lnTo>
                  <a:lnTo>
                    <a:pt x="4442460" y="647699"/>
                  </a:lnTo>
                  <a:lnTo>
                    <a:pt x="4462272" y="646175"/>
                  </a:lnTo>
                  <a:lnTo>
                    <a:pt x="4465320" y="643127"/>
                  </a:lnTo>
                  <a:lnTo>
                    <a:pt x="4469892" y="641603"/>
                  </a:lnTo>
                  <a:lnTo>
                    <a:pt x="4482084" y="640079"/>
                  </a:lnTo>
                  <a:lnTo>
                    <a:pt x="4485132" y="638555"/>
                  </a:lnTo>
                  <a:lnTo>
                    <a:pt x="4489704" y="637031"/>
                  </a:lnTo>
                  <a:lnTo>
                    <a:pt x="4492752" y="633983"/>
                  </a:lnTo>
                  <a:lnTo>
                    <a:pt x="4497324" y="632459"/>
                  </a:lnTo>
                  <a:lnTo>
                    <a:pt x="4507992" y="630935"/>
                  </a:lnTo>
                  <a:lnTo>
                    <a:pt x="4512564" y="629411"/>
                  </a:lnTo>
                  <a:lnTo>
                    <a:pt x="4515612" y="627887"/>
                  </a:lnTo>
                  <a:lnTo>
                    <a:pt x="4520184" y="626363"/>
                  </a:lnTo>
                  <a:lnTo>
                    <a:pt x="4523232" y="623315"/>
                  </a:lnTo>
                  <a:lnTo>
                    <a:pt x="4535424" y="621791"/>
                  </a:lnTo>
                  <a:lnTo>
                    <a:pt x="4539996" y="620267"/>
                  </a:lnTo>
                  <a:lnTo>
                    <a:pt x="4543044" y="618743"/>
                  </a:lnTo>
                  <a:lnTo>
                    <a:pt x="4547616" y="617219"/>
                  </a:lnTo>
                  <a:lnTo>
                    <a:pt x="4550664" y="614171"/>
                  </a:lnTo>
                  <a:lnTo>
                    <a:pt x="4562856" y="612647"/>
                  </a:lnTo>
                  <a:lnTo>
                    <a:pt x="4565904" y="611123"/>
                  </a:lnTo>
                  <a:lnTo>
                    <a:pt x="4570476" y="609599"/>
                  </a:lnTo>
                  <a:lnTo>
                    <a:pt x="4573524" y="608075"/>
                  </a:lnTo>
                  <a:lnTo>
                    <a:pt x="4578096" y="605027"/>
                  </a:lnTo>
                  <a:lnTo>
                    <a:pt x="4588764" y="603503"/>
                  </a:lnTo>
                  <a:lnTo>
                    <a:pt x="4593336" y="601979"/>
                  </a:lnTo>
                  <a:lnTo>
                    <a:pt x="4597908" y="600455"/>
                  </a:lnTo>
                  <a:lnTo>
                    <a:pt x="4600956" y="598931"/>
                  </a:lnTo>
                  <a:lnTo>
                    <a:pt x="4605528" y="597407"/>
                  </a:lnTo>
                  <a:lnTo>
                    <a:pt x="4616196" y="594359"/>
                  </a:lnTo>
                  <a:lnTo>
                    <a:pt x="4620768" y="592835"/>
                  </a:lnTo>
                  <a:lnTo>
                    <a:pt x="4623816" y="591311"/>
                  </a:lnTo>
                  <a:lnTo>
                    <a:pt x="4628388" y="589788"/>
                  </a:lnTo>
                  <a:lnTo>
                    <a:pt x="4643628" y="588263"/>
                  </a:lnTo>
                  <a:lnTo>
                    <a:pt x="4646676" y="585215"/>
                  </a:lnTo>
                  <a:lnTo>
                    <a:pt x="4651248" y="583691"/>
                  </a:lnTo>
                  <a:lnTo>
                    <a:pt x="4655820" y="582167"/>
                  </a:lnTo>
                  <a:lnTo>
                    <a:pt x="4658868" y="580643"/>
                  </a:lnTo>
                  <a:lnTo>
                    <a:pt x="4671060" y="579119"/>
                  </a:lnTo>
                  <a:lnTo>
                    <a:pt x="4674108" y="576071"/>
                  </a:lnTo>
                  <a:lnTo>
                    <a:pt x="4681728" y="574547"/>
                  </a:lnTo>
                  <a:lnTo>
                    <a:pt x="4686300" y="573023"/>
                  </a:lnTo>
                  <a:lnTo>
                    <a:pt x="4696968" y="571500"/>
                  </a:lnTo>
                  <a:lnTo>
                    <a:pt x="4701540" y="569976"/>
                  </a:lnTo>
                  <a:lnTo>
                    <a:pt x="4704588" y="566927"/>
                  </a:lnTo>
                  <a:lnTo>
                    <a:pt x="4709160" y="565403"/>
                  </a:lnTo>
                  <a:lnTo>
                    <a:pt x="4713732" y="563879"/>
                  </a:lnTo>
                  <a:lnTo>
                    <a:pt x="4724400" y="562355"/>
                  </a:lnTo>
                  <a:lnTo>
                    <a:pt x="4728972" y="560831"/>
                  </a:lnTo>
                  <a:lnTo>
                    <a:pt x="4732020" y="557783"/>
                  </a:lnTo>
                  <a:lnTo>
                    <a:pt x="4736592" y="556259"/>
                  </a:lnTo>
                  <a:lnTo>
                    <a:pt x="4739640" y="554735"/>
                  </a:lnTo>
                  <a:lnTo>
                    <a:pt x="4751832" y="553211"/>
                  </a:lnTo>
                  <a:lnTo>
                    <a:pt x="4754880" y="551688"/>
                  </a:lnTo>
                  <a:lnTo>
                    <a:pt x="4759452" y="550163"/>
                  </a:lnTo>
                  <a:lnTo>
                    <a:pt x="4762500" y="547115"/>
                  </a:lnTo>
                  <a:lnTo>
                    <a:pt x="4767072" y="545591"/>
                  </a:lnTo>
                  <a:lnTo>
                    <a:pt x="4779264" y="544067"/>
                  </a:lnTo>
                  <a:lnTo>
                    <a:pt x="4782312" y="542543"/>
                  </a:lnTo>
                  <a:lnTo>
                    <a:pt x="4786884" y="541019"/>
                  </a:lnTo>
                  <a:lnTo>
                    <a:pt x="4789932" y="537971"/>
                  </a:lnTo>
                  <a:lnTo>
                    <a:pt x="4794504" y="536447"/>
                  </a:lnTo>
                  <a:lnTo>
                    <a:pt x="4805172" y="534923"/>
                  </a:lnTo>
                  <a:lnTo>
                    <a:pt x="4809744" y="533400"/>
                  </a:lnTo>
                  <a:lnTo>
                    <a:pt x="4812792" y="531876"/>
                  </a:lnTo>
                  <a:lnTo>
                    <a:pt x="4817364" y="528827"/>
                  </a:lnTo>
                  <a:lnTo>
                    <a:pt x="4820412" y="527303"/>
                  </a:lnTo>
                  <a:lnTo>
                    <a:pt x="4832604" y="525779"/>
                  </a:lnTo>
                  <a:lnTo>
                    <a:pt x="4837176" y="524255"/>
                  </a:lnTo>
                  <a:lnTo>
                    <a:pt x="4840224" y="522731"/>
                  </a:lnTo>
                  <a:lnTo>
                    <a:pt x="4844796" y="519683"/>
                  </a:lnTo>
                  <a:lnTo>
                    <a:pt x="4847844" y="518159"/>
                  </a:lnTo>
                  <a:lnTo>
                    <a:pt x="4860036" y="516635"/>
                  </a:lnTo>
                  <a:lnTo>
                    <a:pt x="4863084" y="515111"/>
                  </a:lnTo>
                  <a:lnTo>
                    <a:pt x="4867656" y="513588"/>
                  </a:lnTo>
                  <a:lnTo>
                    <a:pt x="4875276" y="510539"/>
                  </a:lnTo>
                  <a:lnTo>
                    <a:pt x="4885944" y="509015"/>
                  </a:lnTo>
                  <a:lnTo>
                    <a:pt x="4890516" y="507491"/>
                  </a:lnTo>
                  <a:lnTo>
                    <a:pt x="4895088" y="505967"/>
                  </a:lnTo>
                  <a:lnTo>
                    <a:pt x="4898136" y="504443"/>
                  </a:lnTo>
                  <a:lnTo>
                    <a:pt x="4902708" y="501395"/>
                  </a:lnTo>
                  <a:lnTo>
                    <a:pt x="4913376" y="499871"/>
                  </a:lnTo>
                  <a:lnTo>
                    <a:pt x="4917948" y="498347"/>
                  </a:lnTo>
                  <a:lnTo>
                    <a:pt x="4920996" y="496823"/>
                  </a:lnTo>
                  <a:lnTo>
                    <a:pt x="4925568" y="493775"/>
                  </a:lnTo>
                  <a:lnTo>
                    <a:pt x="4928616" y="492251"/>
                  </a:lnTo>
                  <a:lnTo>
                    <a:pt x="4940808" y="490727"/>
                  </a:lnTo>
                  <a:lnTo>
                    <a:pt x="4948428" y="487679"/>
                  </a:lnTo>
                  <a:lnTo>
                    <a:pt x="4953000" y="484631"/>
                  </a:lnTo>
                  <a:lnTo>
                    <a:pt x="4956048" y="483107"/>
                  </a:lnTo>
                  <a:lnTo>
                    <a:pt x="4968240" y="481583"/>
                  </a:lnTo>
                  <a:lnTo>
                    <a:pt x="4971288" y="480059"/>
                  </a:lnTo>
                  <a:lnTo>
                    <a:pt x="4975860" y="478535"/>
                  </a:lnTo>
                  <a:lnTo>
                    <a:pt x="4978908" y="475488"/>
                  </a:lnTo>
                  <a:lnTo>
                    <a:pt x="4983480" y="473963"/>
                  </a:lnTo>
                  <a:lnTo>
                    <a:pt x="4994148" y="472439"/>
                  </a:lnTo>
                  <a:lnTo>
                    <a:pt x="4998720" y="470915"/>
                  </a:lnTo>
                  <a:lnTo>
                    <a:pt x="5001768" y="469391"/>
                  </a:lnTo>
                  <a:lnTo>
                    <a:pt x="5006340" y="466343"/>
                  </a:lnTo>
                  <a:lnTo>
                    <a:pt x="5010912" y="464819"/>
                  </a:lnTo>
                  <a:lnTo>
                    <a:pt x="5021580" y="463295"/>
                  </a:lnTo>
                  <a:lnTo>
                    <a:pt x="5026152" y="461771"/>
                  </a:lnTo>
                  <a:lnTo>
                    <a:pt x="5029200" y="460247"/>
                  </a:lnTo>
                  <a:lnTo>
                    <a:pt x="5033772" y="457200"/>
                  </a:lnTo>
                  <a:lnTo>
                    <a:pt x="5036820" y="455675"/>
                  </a:lnTo>
                  <a:lnTo>
                    <a:pt x="5049012" y="454151"/>
                  </a:lnTo>
                  <a:lnTo>
                    <a:pt x="5052060" y="452627"/>
                  </a:lnTo>
                  <a:lnTo>
                    <a:pt x="5056632" y="451103"/>
                  </a:lnTo>
                  <a:lnTo>
                    <a:pt x="5059680" y="449579"/>
                  </a:lnTo>
                  <a:lnTo>
                    <a:pt x="5064252" y="448055"/>
                  </a:lnTo>
                  <a:lnTo>
                    <a:pt x="5076444" y="445007"/>
                  </a:lnTo>
                  <a:lnTo>
                    <a:pt x="5079492" y="443483"/>
                  </a:lnTo>
                  <a:lnTo>
                    <a:pt x="5084064" y="441959"/>
                  </a:lnTo>
                  <a:lnTo>
                    <a:pt x="5087112" y="440435"/>
                  </a:lnTo>
                  <a:lnTo>
                    <a:pt x="5091684" y="438911"/>
                  </a:lnTo>
                  <a:lnTo>
                    <a:pt x="5102352" y="437388"/>
                  </a:lnTo>
                  <a:lnTo>
                    <a:pt x="5106924" y="435863"/>
                  </a:lnTo>
                  <a:lnTo>
                    <a:pt x="5109972" y="434339"/>
                  </a:lnTo>
                  <a:lnTo>
                    <a:pt x="5114544" y="431291"/>
                  </a:lnTo>
                  <a:lnTo>
                    <a:pt x="5117592" y="429767"/>
                  </a:lnTo>
                  <a:lnTo>
                    <a:pt x="5129784" y="428243"/>
                  </a:lnTo>
                  <a:lnTo>
                    <a:pt x="5134356" y="426719"/>
                  </a:lnTo>
                  <a:lnTo>
                    <a:pt x="5137404" y="425195"/>
                  </a:lnTo>
                  <a:lnTo>
                    <a:pt x="5141976" y="423671"/>
                  </a:lnTo>
                  <a:lnTo>
                    <a:pt x="5145024" y="422147"/>
                  </a:lnTo>
                  <a:lnTo>
                    <a:pt x="5157216" y="420623"/>
                  </a:lnTo>
                  <a:lnTo>
                    <a:pt x="5160264" y="419100"/>
                  </a:lnTo>
                  <a:lnTo>
                    <a:pt x="5164836" y="416051"/>
                  </a:lnTo>
                  <a:lnTo>
                    <a:pt x="5167884" y="414527"/>
                  </a:lnTo>
                  <a:lnTo>
                    <a:pt x="5172456" y="413003"/>
                  </a:lnTo>
                  <a:lnTo>
                    <a:pt x="5183124" y="411479"/>
                  </a:lnTo>
                  <a:lnTo>
                    <a:pt x="5187696" y="409955"/>
                  </a:lnTo>
                  <a:lnTo>
                    <a:pt x="5192268" y="408431"/>
                  </a:lnTo>
                  <a:lnTo>
                    <a:pt x="5195316" y="406907"/>
                  </a:lnTo>
                  <a:lnTo>
                    <a:pt x="5199888" y="403859"/>
                  </a:lnTo>
                  <a:lnTo>
                    <a:pt x="5210556" y="402335"/>
                  </a:lnTo>
                  <a:lnTo>
                    <a:pt x="5215128" y="400811"/>
                  </a:lnTo>
                  <a:lnTo>
                    <a:pt x="5218176" y="399288"/>
                  </a:lnTo>
                  <a:lnTo>
                    <a:pt x="5222748" y="397763"/>
                  </a:lnTo>
                  <a:lnTo>
                    <a:pt x="5225796" y="396239"/>
                  </a:lnTo>
                  <a:lnTo>
                    <a:pt x="5237988" y="394715"/>
                  </a:lnTo>
                  <a:lnTo>
                    <a:pt x="5241036" y="393191"/>
                  </a:lnTo>
                  <a:lnTo>
                    <a:pt x="5245608" y="391667"/>
                  </a:lnTo>
                  <a:lnTo>
                    <a:pt x="5250180" y="390143"/>
                  </a:lnTo>
                  <a:lnTo>
                    <a:pt x="5253228" y="388619"/>
                  </a:lnTo>
                  <a:lnTo>
                    <a:pt x="5265420" y="387095"/>
                  </a:lnTo>
                  <a:lnTo>
                    <a:pt x="5268468" y="385571"/>
                  </a:lnTo>
                  <a:lnTo>
                    <a:pt x="5273040" y="384047"/>
                  </a:lnTo>
                  <a:lnTo>
                    <a:pt x="5276088" y="382523"/>
                  </a:lnTo>
                  <a:lnTo>
                    <a:pt x="5280660" y="381000"/>
                  </a:lnTo>
                  <a:lnTo>
                    <a:pt x="5291328" y="379475"/>
                  </a:lnTo>
                  <a:lnTo>
                    <a:pt x="5295900" y="377951"/>
                  </a:lnTo>
                  <a:lnTo>
                    <a:pt x="5298948" y="374903"/>
                  </a:lnTo>
                  <a:lnTo>
                    <a:pt x="5303520" y="373379"/>
                  </a:lnTo>
                  <a:lnTo>
                    <a:pt x="5308092" y="371855"/>
                  </a:lnTo>
                  <a:lnTo>
                    <a:pt x="5318760" y="370331"/>
                  </a:lnTo>
                  <a:lnTo>
                    <a:pt x="5323332" y="368807"/>
                  </a:lnTo>
                  <a:lnTo>
                    <a:pt x="5326380" y="367283"/>
                  </a:lnTo>
                  <a:lnTo>
                    <a:pt x="5330952" y="365759"/>
                  </a:lnTo>
                  <a:lnTo>
                    <a:pt x="5334000" y="364235"/>
                  </a:lnTo>
                  <a:lnTo>
                    <a:pt x="5346192" y="362711"/>
                  </a:lnTo>
                  <a:lnTo>
                    <a:pt x="5349240" y="361188"/>
                  </a:lnTo>
                  <a:lnTo>
                    <a:pt x="5353812" y="359663"/>
                  </a:lnTo>
                  <a:lnTo>
                    <a:pt x="5356860" y="358139"/>
                  </a:lnTo>
                  <a:lnTo>
                    <a:pt x="5361432" y="356615"/>
                  </a:lnTo>
                  <a:lnTo>
                    <a:pt x="5373624" y="355091"/>
                  </a:lnTo>
                  <a:lnTo>
                    <a:pt x="5376672" y="353567"/>
                  </a:lnTo>
                  <a:lnTo>
                    <a:pt x="5381244" y="352043"/>
                  </a:lnTo>
                  <a:lnTo>
                    <a:pt x="5384292" y="350519"/>
                  </a:lnTo>
                  <a:lnTo>
                    <a:pt x="5388864" y="348995"/>
                  </a:lnTo>
                  <a:lnTo>
                    <a:pt x="5399532" y="347471"/>
                  </a:lnTo>
                  <a:lnTo>
                    <a:pt x="5404104" y="345947"/>
                  </a:lnTo>
                  <a:lnTo>
                    <a:pt x="5407152" y="344423"/>
                  </a:lnTo>
                  <a:lnTo>
                    <a:pt x="5411724" y="342900"/>
                  </a:lnTo>
                  <a:lnTo>
                    <a:pt x="5414772" y="341375"/>
                  </a:lnTo>
                  <a:lnTo>
                    <a:pt x="5426964" y="339851"/>
                  </a:lnTo>
                  <a:lnTo>
                    <a:pt x="5431536" y="338327"/>
                  </a:lnTo>
                  <a:lnTo>
                    <a:pt x="5434584" y="336803"/>
                  </a:lnTo>
                  <a:lnTo>
                    <a:pt x="5439156" y="335279"/>
                  </a:lnTo>
                  <a:lnTo>
                    <a:pt x="5454396" y="333755"/>
                  </a:lnTo>
                  <a:lnTo>
                    <a:pt x="5457444" y="332231"/>
                  </a:lnTo>
                  <a:lnTo>
                    <a:pt x="5465064" y="330707"/>
                  </a:lnTo>
                  <a:lnTo>
                    <a:pt x="5469636" y="329183"/>
                  </a:lnTo>
                  <a:lnTo>
                    <a:pt x="5481828" y="327659"/>
                  </a:lnTo>
                  <a:lnTo>
                    <a:pt x="5484876" y="326135"/>
                  </a:lnTo>
                  <a:lnTo>
                    <a:pt x="5489448" y="324611"/>
                  </a:lnTo>
                  <a:lnTo>
                    <a:pt x="5492496" y="323088"/>
                  </a:lnTo>
                  <a:lnTo>
                    <a:pt x="5497068" y="321563"/>
                  </a:lnTo>
                  <a:lnTo>
                    <a:pt x="5507736" y="320039"/>
                  </a:lnTo>
                  <a:lnTo>
                    <a:pt x="5512308" y="318515"/>
                  </a:lnTo>
                  <a:lnTo>
                    <a:pt x="5515356" y="316991"/>
                  </a:lnTo>
                  <a:lnTo>
                    <a:pt x="5519928" y="315467"/>
                  </a:lnTo>
                  <a:lnTo>
                    <a:pt x="5522976" y="313943"/>
                  </a:lnTo>
                  <a:lnTo>
                    <a:pt x="5535168" y="312419"/>
                  </a:lnTo>
                  <a:lnTo>
                    <a:pt x="5539740" y="310895"/>
                  </a:lnTo>
                  <a:lnTo>
                    <a:pt x="5542788" y="309371"/>
                  </a:lnTo>
                  <a:lnTo>
                    <a:pt x="5547360" y="307847"/>
                  </a:lnTo>
                  <a:lnTo>
                    <a:pt x="5550408" y="306323"/>
                  </a:lnTo>
                  <a:lnTo>
                    <a:pt x="5562600" y="306323"/>
                  </a:lnTo>
                  <a:lnTo>
                    <a:pt x="5565648" y="304800"/>
                  </a:lnTo>
                  <a:lnTo>
                    <a:pt x="5570220" y="303275"/>
                  </a:lnTo>
                  <a:lnTo>
                    <a:pt x="5573268" y="301751"/>
                  </a:lnTo>
                  <a:lnTo>
                    <a:pt x="5577840" y="300227"/>
                  </a:lnTo>
                  <a:lnTo>
                    <a:pt x="5588508" y="298703"/>
                  </a:lnTo>
                  <a:lnTo>
                    <a:pt x="5600700" y="297179"/>
                  </a:lnTo>
                  <a:lnTo>
                    <a:pt x="5605272" y="295655"/>
                  </a:lnTo>
                  <a:lnTo>
                    <a:pt x="5615940" y="294131"/>
                  </a:lnTo>
                  <a:lnTo>
                    <a:pt x="5628132" y="291083"/>
                  </a:lnTo>
                  <a:lnTo>
                    <a:pt x="5631180" y="289559"/>
                  </a:lnTo>
                  <a:lnTo>
                    <a:pt x="5643372" y="288035"/>
                  </a:lnTo>
                  <a:lnTo>
                    <a:pt x="5646420" y="288035"/>
                  </a:lnTo>
                  <a:lnTo>
                    <a:pt x="5650992" y="286511"/>
                  </a:lnTo>
                  <a:lnTo>
                    <a:pt x="5654040" y="284988"/>
                  </a:lnTo>
                  <a:lnTo>
                    <a:pt x="5658612" y="283463"/>
                  </a:lnTo>
                  <a:lnTo>
                    <a:pt x="5670804" y="281939"/>
                  </a:lnTo>
                  <a:lnTo>
                    <a:pt x="5673852" y="280415"/>
                  </a:lnTo>
                  <a:lnTo>
                    <a:pt x="5678424" y="278891"/>
                  </a:lnTo>
                  <a:lnTo>
                    <a:pt x="5681472" y="278891"/>
                  </a:lnTo>
                  <a:lnTo>
                    <a:pt x="5686044" y="277367"/>
                  </a:lnTo>
                  <a:lnTo>
                    <a:pt x="5696712" y="275843"/>
                  </a:lnTo>
                  <a:lnTo>
                    <a:pt x="5701284" y="274319"/>
                  </a:lnTo>
                  <a:lnTo>
                    <a:pt x="5704332" y="272795"/>
                  </a:lnTo>
                  <a:lnTo>
                    <a:pt x="5708904" y="271271"/>
                  </a:lnTo>
                  <a:lnTo>
                    <a:pt x="5711952" y="269747"/>
                  </a:lnTo>
                  <a:lnTo>
                    <a:pt x="5724144" y="268223"/>
                  </a:lnTo>
                  <a:lnTo>
                    <a:pt x="5728716" y="268223"/>
                  </a:lnTo>
                  <a:lnTo>
                    <a:pt x="5731764" y="266700"/>
                  </a:lnTo>
                  <a:lnTo>
                    <a:pt x="5736336" y="265175"/>
                  </a:lnTo>
                  <a:lnTo>
                    <a:pt x="5739384" y="263651"/>
                  </a:lnTo>
                  <a:lnTo>
                    <a:pt x="5751576" y="262127"/>
                  </a:lnTo>
                  <a:lnTo>
                    <a:pt x="5754624" y="260603"/>
                  </a:lnTo>
                  <a:lnTo>
                    <a:pt x="5759196" y="259079"/>
                  </a:lnTo>
                  <a:lnTo>
                    <a:pt x="5762244" y="259079"/>
                  </a:lnTo>
                  <a:lnTo>
                    <a:pt x="5766816" y="257555"/>
                  </a:lnTo>
                  <a:lnTo>
                    <a:pt x="5779008" y="256031"/>
                  </a:lnTo>
                  <a:lnTo>
                    <a:pt x="5782056" y="254507"/>
                  </a:lnTo>
                  <a:lnTo>
                    <a:pt x="5786628" y="252983"/>
                  </a:lnTo>
                  <a:lnTo>
                    <a:pt x="5789676" y="252983"/>
                  </a:lnTo>
                  <a:lnTo>
                    <a:pt x="5794248" y="251459"/>
                  </a:lnTo>
                  <a:lnTo>
                    <a:pt x="5804916" y="249935"/>
                  </a:lnTo>
                  <a:lnTo>
                    <a:pt x="5809488" y="248411"/>
                  </a:lnTo>
                  <a:lnTo>
                    <a:pt x="5812536" y="246887"/>
                  </a:lnTo>
                  <a:lnTo>
                    <a:pt x="5817108" y="245363"/>
                  </a:lnTo>
                  <a:lnTo>
                    <a:pt x="5820156" y="245363"/>
                  </a:lnTo>
                  <a:lnTo>
                    <a:pt x="5839968" y="243839"/>
                  </a:lnTo>
                  <a:lnTo>
                    <a:pt x="5844540" y="242315"/>
                  </a:lnTo>
                  <a:lnTo>
                    <a:pt x="5847588" y="240791"/>
                  </a:lnTo>
                  <a:lnTo>
                    <a:pt x="5859780" y="239267"/>
                  </a:lnTo>
                  <a:lnTo>
                    <a:pt x="5862828" y="239267"/>
                  </a:lnTo>
                  <a:lnTo>
                    <a:pt x="5867400" y="237743"/>
                  </a:lnTo>
                  <a:lnTo>
                    <a:pt x="5870448" y="236219"/>
                  </a:lnTo>
                  <a:lnTo>
                    <a:pt x="5875020" y="234695"/>
                  </a:lnTo>
                  <a:lnTo>
                    <a:pt x="5885688" y="233171"/>
                  </a:lnTo>
                  <a:lnTo>
                    <a:pt x="5890260" y="231647"/>
                  </a:lnTo>
                  <a:lnTo>
                    <a:pt x="5894832" y="231647"/>
                  </a:lnTo>
                  <a:lnTo>
                    <a:pt x="5897880" y="230123"/>
                  </a:lnTo>
                  <a:lnTo>
                    <a:pt x="5902452" y="228600"/>
                  </a:lnTo>
                  <a:lnTo>
                    <a:pt x="5913120" y="227075"/>
                  </a:lnTo>
                  <a:lnTo>
                    <a:pt x="5917692" y="225551"/>
                  </a:lnTo>
                  <a:lnTo>
                    <a:pt x="5920740" y="225551"/>
                  </a:lnTo>
                  <a:lnTo>
                    <a:pt x="5925312" y="224027"/>
                  </a:lnTo>
                  <a:lnTo>
                    <a:pt x="5928360" y="222503"/>
                  </a:lnTo>
                  <a:lnTo>
                    <a:pt x="5940552" y="220979"/>
                  </a:lnTo>
                  <a:lnTo>
                    <a:pt x="5943600" y="220979"/>
                  </a:lnTo>
                  <a:lnTo>
                    <a:pt x="5948172" y="219455"/>
                  </a:lnTo>
                  <a:lnTo>
                    <a:pt x="5952744" y="217931"/>
                  </a:lnTo>
                  <a:lnTo>
                    <a:pt x="5955792" y="216407"/>
                  </a:lnTo>
                  <a:lnTo>
                    <a:pt x="5967984" y="216407"/>
                  </a:lnTo>
                  <a:lnTo>
                    <a:pt x="5971032" y="214883"/>
                  </a:lnTo>
                  <a:lnTo>
                    <a:pt x="5975604" y="213359"/>
                  </a:lnTo>
                  <a:lnTo>
                    <a:pt x="5978652" y="211835"/>
                  </a:lnTo>
                  <a:lnTo>
                    <a:pt x="5983224" y="211835"/>
                  </a:lnTo>
                  <a:lnTo>
                    <a:pt x="5993892" y="210311"/>
                  </a:lnTo>
                  <a:lnTo>
                    <a:pt x="5998464" y="208787"/>
                  </a:lnTo>
                  <a:lnTo>
                    <a:pt x="6001512" y="208787"/>
                  </a:lnTo>
                  <a:lnTo>
                    <a:pt x="6006084" y="207263"/>
                  </a:lnTo>
                  <a:lnTo>
                    <a:pt x="6021324" y="205739"/>
                  </a:lnTo>
                  <a:lnTo>
                    <a:pt x="6025896" y="204215"/>
                  </a:lnTo>
                  <a:lnTo>
                    <a:pt x="6028944" y="204215"/>
                  </a:lnTo>
                  <a:lnTo>
                    <a:pt x="6033516" y="202691"/>
                  </a:lnTo>
                  <a:lnTo>
                    <a:pt x="6036564" y="201167"/>
                  </a:lnTo>
                  <a:lnTo>
                    <a:pt x="6048756" y="201167"/>
                  </a:lnTo>
                  <a:lnTo>
                    <a:pt x="6056376" y="199643"/>
                  </a:lnTo>
                  <a:lnTo>
                    <a:pt x="6059424" y="198119"/>
                  </a:lnTo>
                  <a:lnTo>
                    <a:pt x="6063996" y="196595"/>
                  </a:lnTo>
                  <a:lnTo>
                    <a:pt x="6076188" y="196595"/>
                  </a:lnTo>
                  <a:lnTo>
                    <a:pt x="6079236" y="195071"/>
                  </a:lnTo>
                  <a:lnTo>
                    <a:pt x="6083808" y="193547"/>
                  </a:lnTo>
                  <a:lnTo>
                    <a:pt x="6086856" y="192023"/>
                  </a:lnTo>
                  <a:lnTo>
                    <a:pt x="6102096" y="192023"/>
                  </a:lnTo>
                  <a:lnTo>
                    <a:pt x="6106668" y="190500"/>
                  </a:lnTo>
                  <a:lnTo>
                    <a:pt x="6109716" y="188975"/>
                  </a:lnTo>
                  <a:lnTo>
                    <a:pt x="6114288" y="188975"/>
                  </a:lnTo>
                  <a:lnTo>
                    <a:pt x="6117336" y="187451"/>
                  </a:lnTo>
                  <a:lnTo>
                    <a:pt x="6129528" y="185927"/>
                  </a:lnTo>
                  <a:lnTo>
                    <a:pt x="6134100" y="185927"/>
                  </a:lnTo>
                  <a:lnTo>
                    <a:pt x="6137148" y="184403"/>
                  </a:lnTo>
                  <a:lnTo>
                    <a:pt x="6141720" y="184403"/>
                  </a:lnTo>
                  <a:lnTo>
                    <a:pt x="6144768" y="182879"/>
                  </a:lnTo>
                  <a:lnTo>
                    <a:pt x="6156960" y="182879"/>
                  </a:lnTo>
                  <a:lnTo>
                    <a:pt x="6160008" y="181355"/>
                  </a:lnTo>
                  <a:lnTo>
                    <a:pt x="6164580" y="179831"/>
                  </a:lnTo>
                  <a:lnTo>
                    <a:pt x="6167628" y="179831"/>
                  </a:lnTo>
                  <a:lnTo>
                    <a:pt x="6172200" y="178307"/>
                  </a:lnTo>
                  <a:lnTo>
                    <a:pt x="6182868" y="178307"/>
                  </a:lnTo>
                  <a:lnTo>
                    <a:pt x="6187440" y="176783"/>
                  </a:lnTo>
                  <a:lnTo>
                    <a:pt x="6192012" y="175259"/>
                  </a:lnTo>
                  <a:lnTo>
                    <a:pt x="6195060" y="175259"/>
                  </a:lnTo>
                  <a:lnTo>
                    <a:pt x="6199632" y="173735"/>
                  </a:lnTo>
                  <a:lnTo>
                    <a:pt x="6210300" y="173735"/>
                  </a:lnTo>
                  <a:lnTo>
                    <a:pt x="6214872" y="172211"/>
                  </a:lnTo>
                  <a:lnTo>
                    <a:pt x="6217920" y="172211"/>
                  </a:lnTo>
                  <a:lnTo>
                    <a:pt x="6222492" y="170687"/>
                  </a:lnTo>
                  <a:lnTo>
                    <a:pt x="6225540" y="169163"/>
                  </a:lnTo>
                  <a:lnTo>
                    <a:pt x="6237732" y="169163"/>
                  </a:lnTo>
                  <a:lnTo>
                    <a:pt x="6240780" y="167639"/>
                  </a:lnTo>
                  <a:lnTo>
                    <a:pt x="6245352" y="167639"/>
                  </a:lnTo>
                  <a:lnTo>
                    <a:pt x="6252972" y="166115"/>
                  </a:lnTo>
                  <a:lnTo>
                    <a:pt x="6265164" y="164591"/>
                  </a:lnTo>
                  <a:lnTo>
                    <a:pt x="6268212" y="164591"/>
                  </a:lnTo>
                  <a:lnTo>
                    <a:pt x="6272784" y="163067"/>
                  </a:lnTo>
                  <a:lnTo>
                    <a:pt x="6275832" y="163067"/>
                  </a:lnTo>
                  <a:lnTo>
                    <a:pt x="6280404" y="161543"/>
                  </a:lnTo>
                  <a:lnTo>
                    <a:pt x="6291072" y="161543"/>
                  </a:lnTo>
                  <a:lnTo>
                    <a:pt x="6295644" y="160019"/>
                  </a:lnTo>
                  <a:lnTo>
                    <a:pt x="6298692" y="160019"/>
                  </a:lnTo>
                  <a:lnTo>
                    <a:pt x="6303264" y="160019"/>
                  </a:lnTo>
                  <a:lnTo>
                    <a:pt x="6307836" y="158495"/>
                  </a:lnTo>
                  <a:lnTo>
                    <a:pt x="6318504" y="158495"/>
                  </a:lnTo>
                  <a:lnTo>
                    <a:pt x="6323076" y="156971"/>
                  </a:lnTo>
                  <a:lnTo>
                    <a:pt x="6326124" y="156971"/>
                  </a:lnTo>
                  <a:lnTo>
                    <a:pt x="6330696" y="155447"/>
                  </a:lnTo>
                  <a:lnTo>
                    <a:pt x="6333744" y="155447"/>
                  </a:lnTo>
                  <a:lnTo>
                    <a:pt x="6345936" y="155447"/>
                  </a:lnTo>
                  <a:lnTo>
                    <a:pt x="6348984" y="153923"/>
                  </a:lnTo>
                  <a:lnTo>
                    <a:pt x="6353556" y="153923"/>
                  </a:lnTo>
                  <a:lnTo>
                    <a:pt x="6356604" y="152400"/>
                  </a:lnTo>
                  <a:lnTo>
                    <a:pt x="6361176" y="152400"/>
                  </a:lnTo>
                  <a:lnTo>
                    <a:pt x="6373368" y="150875"/>
                  </a:lnTo>
                  <a:lnTo>
                    <a:pt x="6376416" y="150875"/>
                  </a:lnTo>
                  <a:lnTo>
                    <a:pt x="6380988" y="150875"/>
                  </a:lnTo>
                  <a:lnTo>
                    <a:pt x="6384036" y="149351"/>
                  </a:lnTo>
                  <a:lnTo>
                    <a:pt x="6388608" y="149351"/>
                  </a:lnTo>
                  <a:lnTo>
                    <a:pt x="6399276" y="147827"/>
                  </a:lnTo>
                  <a:lnTo>
                    <a:pt x="6403848" y="147827"/>
                  </a:lnTo>
                  <a:lnTo>
                    <a:pt x="6406896" y="146303"/>
                  </a:lnTo>
                  <a:lnTo>
                    <a:pt x="6411468" y="146303"/>
                  </a:lnTo>
                  <a:lnTo>
                    <a:pt x="6414516" y="146303"/>
                  </a:lnTo>
                  <a:lnTo>
                    <a:pt x="6426708" y="144779"/>
                  </a:lnTo>
                  <a:lnTo>
                    <a:pt x="6431280" y="144779"/>
                  </a:lnTo>
                  <a:lnTo>
                    <a:pt x="6434328" y="143255"/>
                  </a:lnTo>
                  <a:lnTo>
                    <a:pt x="6438900" y="143255"/>
                  </a:lnTo>
                  <a:lnTo>
                    <a:pt x="6441948" y="141731"/>
                  </a:lnTo>
                  <a:lnTo>
                    <a:pt x="6454140" y="141731"/>
                  </a:lnTo>
                  <a:lnTo>
                    <a:pt x="6457188" y="140207"/>
                  </a:lnTo>
                  <a:lnTo>
                    <a:pt x="6461760" y="140207"/>
                  </a:lnTo>
                  <a:lnTo>
                    <a:pt x="6464808" y="140207"/>
                  </a:lnTo>
                  <a:lnTo>
                    <a:pt x="6469380" y="138683"/>
                  </a:lnTo>
                  <a:lnTo>
                    <a:pt x="6481572" y="138683"/>
                  </a:lnTo>
                  <a:lnTo>
                    <a:pt x="6484620" y="137159"/>
                  </a:lnTo>
                  <a:lnTo>
                    <a:pt x="6489192" y="137159"/>
                  </a:lnTo>
                  <a:lnTo>
                    <a:pt x="6492240" y="137159"/>
                  </a:lnTo>
                  <a:lnTo>
                    <a:pt x="6496812" y="135635"/>
                  </a:lnTo>
                  <a:lnTo>
                    <a:pt x="6507480" y="135635"/>
                  </a:lnTo>
                  <a:lnTo>
                    <a:pt x="6512052" y="135635"/>
                  </a:lnTo>
                  <a:lnTo>
                    <a:pt x="6515100" y="134111"/>
                  </a:lnTo>
                  <a:lnTo>
                    <a:pt x="6519672" y="134111"/>
                  </a:lnTo>
                  <a:lnTo>
                    <a:pt x="6522719" y="132587"/>
                  </a:lnTo>
                  <a:lnTo>
                    <a:pt x="6534911" y="132587"/>
                  </a:lnTo>
                  <a:lnTo>
                    <a:pt x="6537959" y="132587"/>
                  </a:lnTo>
                  <a:lnTo>
                    <a:pt x="6542532" y="131063"/>
                  </a:lnTo>
                  <a:lnTo>
                    <a:pt x="6547104" y="131063"/>
                  </a:lnTo>
                  <a:lnTo>
                    <a:pt x="6550152" y="129539"/>
                  </a:lnTo>
                  <a:lnTo>
                    <a:pt x="6562343" y="129539"/>
                  </a:lnTo>
                  <a:lnTo>
                    <a:pt x="6565391" y="129539"/>
                  </a:lnTo>
                  <a:lnTo>
                    <a:pt x="6569963" y="128015"/>
                  </a:lnTo>
                  <a:lnTo>
                    <a:pt x="6573011" y="128015"/>
                  </a:lnTo>
                  <a:lnTo>
                    <a:pt x="6577583" y="128015"/>
                  </a:lnTo>
                  <a:lnTo>
                    <a:pt x="6592824" y="126491"/>
                  </a:lnTo>
                  <a:lnTo>
                    <a:pt x="6595872" y="126491"/>
                  </a:lnTo>
                  <a:lnTo>
                    <a:pt x="6600443" y="124967"/>
                  </a:lnTo>
                  <a:lnTo>
                    <a:pt x="6605015" y="124967"/>
                  </a:lnTo>
                  <a:lnTo>
                    <a:pt x="6615683" y="124967"/>
                  </a:lnTo>
                  <a:lnTo>
                    <a:pt x="6620256" y="123443"/>
                  </a:lnTo>
                  <a:lnTo>
                    <a:pt x="6623304" y="123443"/>
                  </a:lnTo>
                  <a:lnTo>
                    <a:pt x="6627876" y="123443"/>
                  </a:lnTo>
                  <a:lnTo>
                    <a:pt x="6630924" y="121919"/>
                  </a:lnTo>
                  <a:lnTo>
                    <a:pt x="6643115" y="121919"/>
                  </a:lnTo>
                  <a:lnTo>
                    <a:pt x="6646163" y="120395"/>
                  </a:lnTo>
                  <a:lnTo>
                    <a:pt x="6650735" y="120395"/>
                  </a:lnTo>
                  <a:lnTo>
                    <a:pt x="6653783" y="120395"/>
                  </a:lnTo>
                  <a:lnTo>
                    <a:pt x="6658356" y="118871"/>
                  </a:lnTo>
                  <a:lnTo>
                    <a:pt x="6670548" y="118871"/>
                  </a:lnTo>
                  <a:lnTo>
                    <a:pt x="6673596" y="117347"/>
                  </a:lnTo>
                  <a:lnTo>
                    <a:pt x="6678167" y="117347"/>
                  </a:lnTo>
                  <a:lnTo>
                    <a:pt x="6681215" y="117347"/>
                  </a:lnTo>
                  <a:lnTo>
                    <a:pt x="6685787" y="115823"/>
                  </a:lnTo>
                  <a:lnTo>
                    <a:pt x="6696456" y="115823"/>
                  </a:lnTo>
                  <a:lnTo>
                    <a:pt x="6701028" y="115823"/>
                  </a:lnTo>
                  <a:lnTo>
                    <a:pt x="6704076" y="114300"/>
                  </a:lnTo>
                  <a:lnTo>
                    <a:pt x="6708648" y="114300"/>
                  </a:lnTo>
                  <a:lnTo>
                    <a:pt x="6711696" y="112775"/>
                  </a:lnTo>
                  <a:lnTo>
                    <a:pt x="6728459" y="112775"/>
                  </a:lnTo>
                  <a:lnTo>
                    <a:pt x="6731508" y="112775"/>
                  </a:lnTo>
                  <a:lnTo>
                    <a:pt x="6736080" y="111251"/>
                  </a:lnTo>
                  <a:lnTo>
                    <a:pt x="6739128" y="111251"/>
                  </a:lnTo>
                  <a:lnTo>
                    <a:pt x="6751319" y="109727"/>
                  </a:lnTo>
                  <a:lnTo>
                    <a:pt x="6754367" y="109727"/>
                  </a:lnTo>
                  <a:lnTo>
                    <a:pt x="6758939" y="109727"/>
                  </a:lnTo>
                  <a:lnTo>
                    <a:pt x="6761987" y="108203"/>
                  </a:lnTo>
                  <a:lnTo>
                    <a:pt x="6766559" y="108203"/>
                  </a:lnTo>
                  <a:lnTo>
                    <a:pt x="6778752" y="108203"/>
                  </a:lnTo>
                  <a:lnTo>
                    <a:pt x="6781800" y="106679"/>
                  </a:lnTo>
                  <a:lnTo>
                    <a:pt x="6786372" y="106679"/>
                  </a:lnTo>
                  <a:lnTo>
                    <a:pt x="6789419" y="105155"/>
                  </a:lnTo>
                  <a:lnTo>
                    <a:pt x="6793991" y="105155"/>
                  </a:lnTo>
                  <a:lnTo>
                    <a:pt x="6809232" y="105155"/>
                  </a:lnTo>
                  <a:lnTo>
                    <a:pt x="6812280" y="103631"/>
                  </a:lnTo>
                  <a:lnTo>
                    <a:pt x="6816852" y="103631"/>
                  </a:lnTo>
                  <a:lnTo>
                    <a:pt x="6819900" y="102107"/>
                  </a:lnTo>
                  <a:lnTo>
                    <a:pt x="6832091" y="102107"/>
                  </a:lnTo>
                  <a:lnTo>
                    <a:pt x="6836663" y="102107"/>
                  </a:lnTo>
                  <a:lnTo>
                    <a:pt x="6839711" y="100583"/>
                  </a:lnTo>
                  <a:lnTo>
                    <a:pt x="6844283" y="100583"/>
                  </a:lnTo>
                  <a:lnTo>
                    <a:pt x="6847332" y="100583"/>
                  </a:lnTo>
                  <a:lnTo>
                    <a:pt x="6859524" y="99059"/>
                  </a:lnTo>
                  <a:lnTo>
                    <a:pt x="6862572" y="99059"/>
                  </a:lnTo>
                  <a:lnTo>
                    <a:pt x="6867143" y="97535"/>
                  </a:lnTo>
                  <a:lnTo>
                    <a:pt x="6870191" y="97535"/>
                  </a:lnTo>
                  <a:lnTo>
                    <a:pt x="6874763" y="97535"/>
                  </a:lnTo>
                  <a:lnTo>
                    <a:pt x="6885432" y="96011"/>
                  </a:lnTo>
                  <a:lnTo>
                    <a:pt x="6890004" y="96011"/>
                  </a:lnTo>
                  <a:lnTo>
                    <a:pt x="6894576" y="94487"/>
                  </a:lnTo>
                  <a:lnTo>
                    <a:pt x="6897624" y="94487"/>
                  </a:lnTo>
                  <a:lnTo>
                    <a:pt x="6902196" y="94487"/>
                  </a:lnTo>
                  <a:lnTo>
                    <a:pt x="6912863" y="92963"/>
                  </a:lnTo>
                  <a:lnTo>
                    <a:pt x="6917435" y="92963"/>
                  </a:lnTo>
                  <a:lnTo>
                    <a:pt x="6920483" y="91439"/>
                  </a:lnTo>
                  <a:lnTo>
                    <a:pt x="6925056" y="91439"/>
                  </a:lnTo>
                  <a:lnTo>
                    <a:pt x="6928104" y="91439"/>
                  </a:lnTo>
                  <a:lnTo>
                    <a:pt x="6940296" y="89915"/>
                  </a:lnTo>
                  <a:lnTo>
                    <a:pt x="6943343" y="89915"/>
                  </a:lnTo>
                  <a:lnTo>
                    <a:pt x="6947915" y="89915"/>
                  </a:lnTo>
                  <a:lnTo>
                    <a:pt x="6952487" y="88391"/>
                  </a:lnTo>
                  <a:lnTo>
                    <a:pt x="6955535" y="88391"/>
                  </a:lnTo>
                  <a:lnTo>
                    <a:pt x="6967728" y="86867"/>
                  </a:lnTo>
                  <a:lnTo>
                    <a:pt x="6970776" y="86867"/>
                  </a:lnTo>
                  <a:lnTo>
                    <a:pt x="6975348" y="86867"/>
                  </a:lnTo>
                  <a:lnTo>
                    <a:pt x="6978396" y="85343"/>
                  </a:lnTo>
                  <a:lnTo>
                    <a:pt x="6982967" y="85343"/>
                  </a:lnTo>
                  <a:lnTo>
                    <a:pt x="6993635" y="83819"/>
                  </a:lnTo>
                  <a:lnTo>
                    <a:pt x="6998208" y="83819"/>
                  </a:lnTo>
                  <a:lnTo>
                    <a:pt x="7001256" y="83819"/>
                  </a:lnTo>
                  <a:lnTo>
                    <a:pt x="7021067" y="82295"/>
                  </a:lnTo>
                  <a:lnTo>
                    <a:pt x="7025639" y="82295"/>
                  </a:lnTo>
                  <a:lnTo>
                    <a:pt x="7028687" y="80771"/>
                  </a:lnTo>
                  <a:lnTo>
                    <a:pt x="7048500" y="79247"/>
                  </a:lnTo>
                  <a:lnTo>
                    <a:pt x="7051548" y="79247"/>
                  </a:lnTo>
                  <a:lnTo>
                    <a:pt x="7056119" y="79247"/>
                  </a:lnTo>
                  <a:lnTo>
                    <a:pt x="7059167" y="77723"/>
                  </a:lnTo>
                  <a:lnTo>
                    <a:pt x="7063739" y="77723"/>
                  </a:lnTo>
                  <a:lnTo>
                    <a:pt x="7075932" y="76200"/>
                  </a:lnTo>
                  <a:lnTo>
                    <a:pt x="7078980" y="76200"/>
                  </a:lnTo>
                  <a:lnTo>
                    <a:pt x="7083552" y="76200"/>
                  </a:lnTo>
                  <a:lnTo>
                    <a:pt x="7086600" y="74675"/>
                  </a:lnTo>
                  <a:lnTo>
                    <a:pt x="7091172" y="74675"/>
                  </a:lnTo>
                  <a:lnTo>
                    <a:pt x="7101839" y="74675"/>
                  </a:lnTo>
                  <a:lnTo>
                    <a:pt x="7106411" y="73151"/>
                  </a:lnTo>
                  <a:lnTo>
                    <a:pt x="7109459" y="73151"/>
                  </a:lnTo>
                  <a:lnTo>
                    <a:pt x="7114032" y="71627"/>
                  </a:lnTo>
                  <a:lnTo>
                    <a:pt x="7117080" y="71627"/>
                  </a:lnTo>
                  <a:lnTo>
                    <a:pt x="7133843" y="70103"/>
                  </a:lnTo>
                  <a:lnTo>
                    <a:pt x="7136891" y="70103"/>
                  </a:lnTo>
                  <a:lnTo>
                    <a:pt x="7141463" y="68579"/>
                  </a:lnTo>
                  <a:lnTo>
                    <a:pt x="7144511" y="68579"/>
                  </a:lnTo>
                  <a:lnTo>
                    <a:pt x="7156704" y="68579"/>
                  </a:lnTo>
                  <a:lnTo>
                    <a:pt x="7159752" y="67055"/>
                  </a:lnTo>
                  <a:lnTo>
                    <a:pt x="7164324" y="67055"/>
                  </a:lnTo>
                  <a:lnTo>
                    <a:pt x="7167372" y="67055"/>
                  </a:lnTo>
                  <a:lnTo>
                    <a:pt x="7171943" y="65531"/>
                  </a:lnTo>
                  <a:lnTo>
                    <a:pt x="7182611" y="65531"/>
                  </a:lnTo>
                  <a:lnTo>
                    <a:pt x="7187183" y="64007"/>
                  </a:lnTo>
                  <a:lnTo>
                    <a:pt x="7191756" y="64007"/>
                  </a:lnTo>
                  <a:lnTo>
                    <a:pt x="7194804" y="64007"/>
                  </a:lnTo>
                  <a:lnTo>
                    <a:pt x="7199376" y="62483"/>
                  </a:lnTo>
                  <a:lnTo>
                    <a:pt x="7217663" y="62483"/>
                  </a:lnTo>
                  <a:lnTo>
                    <a:pt x="7222235" y="60959"/>
                  </a:lnTo>
                  <a:lnTo>
                    <a:pt x="7225283" y="60959"/>
                  </a:lnTo>
                  <a:lnTo>
                    <a:pt x="7237476" y="60959"/>
                  </a:lnTo>
                  <a:lnTo>
                    <a:pt x="7240524" y="59435"/>
                  </a:lnTo>
                  <a:lnTo>
                    <a:pt x="7245096" y="59435"/>
                  </a:lnTo>
                  <a:lnTo>
                    <a:pt x="7249667" y="57911"/>
                  </a:lnTo>
                  <a:lnTo>
                    <a:pt x="7252715" y="57911"/>
                  </a:lnTo>
                  <a:lnTo>
                    <a:pt x="7264908" y="57911"/>
                  </a:lnTo>
                  <a:lnTo>
                    <a:pt x="7267956" y="56387"/>
                  </a:lnTo>
                  <a:lnTo>
                    <a:pt x="7272528" y="56387"/>
                  </a:lnTo>
                  <a:lnTo>
                    <a:pt x="7275576" y="56387"/>
                  </a:lnTo>
                  <a:lnTo>
                    <a:pt x="7280148" y="54863"/>
                  </a:lnTo>
                  <a:lnTo>
                    <a:pt x="7290815" y="54863"/>
                  </a:lnTo>
                  <a:lnTo>
                    <a:pt x="7295387" y="53339"/>
                  </a:lnTo>
                  <a:lnTo>
                    <a:pt x="7298435" y="53339"/>
                  </a:lnTo>
                  <a:lnTo>
                    <a:pt x="7303008" y="53339"/>
                  </a:lnTo>
                  <a:lnTo>
                    <a:pt x="7307580" y="51815"/>
                  </a:lnTo>
                  <a:lnTo>
                    <a:pt x="7318248" y="51815"/>
                  </a:lnTo>
                  <a:lnTo>
                    <a:pt x="7322819" y="50291"/>
                  </a:lnTo>
                  <a:lnTo>
                    <a:pt x="7325867" y="50291"/>
                  </a:lnTo>
                  <a:lnTo>
                    <a:pt x="7330439" y="50291"/>
                  </a:lnTo>
                  <a:lnTo>
                    <a:pt x="7333487" y="48767"/>
                  </a:lnTo>
                  <a:lnTo>
                    <a:pt x="7345680" y="48767"/>
                  </a:lnTo>
                  <a:lnTo>
                    <a:pt x="7348728" y="47243"/>
                  </a:lnTo>
                  <a:lnTo>
                    <a:pt x="7353300" y="47243"/>
                  </a:lnTo>
                  <a:lnTo>
                    <a:pt x="7356348" y="45719"/>
                  </a:lnTo>
                  <a:lnTo>
                    <a:pt x="7360919" y="44195"/>
                  </a:lnTo>
                  <a:lnTo>
                    <a:pt x="7373111" y="44195"/>
                  </a:lnTo>
                  <a:lnTo>
                    <a:pt x="7376159" y="42671"/>
                  </a:lnTo>
                  <a:lnTo>
                    <a:pt x="7380732" y="42671"/>
                  </a:lnTo>
                  <a:lnTo>
                    <a:pt x="7383780" y="41147"/>
                  </a:lnTo>
                  <a:lnTo>
                    <a:pt x="7399019" y="41147"/>
                  </a:lnTo>
                  <a:lnTo>
                    <a:pt x="7403591" y="39623"/>
                  </a:lnTo>
                  <a:lnTo>
                    <a:pt x="7406639" y="39623"/>
                  </a:lnTo>
                  <a:lnTo>
                    <a:pt x="7411211" y="38100"/>
                  </a:lnTo>
                  <a:lnTo>
                    <a:pt x="7414259" y="38100"/>
                  </a:lnTo>
                  <a:lnTo>
                    <a:pt x="7426452" y="36575"/>
                  </a:lnTo>
                  <a:lnTo>
                    <a:pt x="7431024" y="36575"/>
                  </a:lnTo>
                  <a:lnTo>
                    <a:pt x="7434072" y="35051"/>
                  </a:lnTo>
                  <a:lnTo>
                    <a:pt x="7438643" y="33527"/>
                  </a:lnTo>
                  <a:lnTo>
                    <a:pt x="7441691" y="33527"/>
                  </a:lnTo>
                  <a:lnTo>
                    <a:pt x="7453883" y="32003"/>
                  </a:lnTo>
                  <a:lnTo>
                    <a:pt x="7456932" y="32003"/>
                  </a:lnTo>
                  <a:lnTo>
                    <a:pt x="7464552" y="30479"/>
                  </a:lnTo>
                  <a:lnTo>
                    <a:pt x="7469124" y="30479"/>
                  </a:lnTo>
                  <a:lnTo>
                    <a:pt x="7479791" y="28955"/>
                  </a:lnTo>
                  <a:lnTo>
                    <a:pt x="7484363" y="28955"/>
                  </a:lnTo>
                  <a:lnTo>
                    <a:pt x="7488935" y="27431"/>
                  </a:lnTo>
                  <a:lnTo>
                    <a:pt x="7491983" y="27431"/>
                  </a:lnTo>
                  <a:lnTo>
                    <a:pt x="7496556" y="25907"/>
                  </a:lnTo>
                  <a:lnTo>
                    <a:pt x="7507224" y="24383"/>
                  </a:lnTo>
                  <a:lnTo>
                    <a:pt x="7511796" y="24383"/>
                  </a:lnTo>
                  <a:lnTo>
                    <a:pt x="7514843" y="22859"/>
                  </a:lnTo>
                  <a:lnTo>
                    <a:pt x="7519415" y="22859"/>
                  </a:lnTo>
                  <a:lnTo>
                    <a:pt x="7522463" y="21335"/>
                  </a:lnTo>
                  <a:lnTo>
                    <a:pt x="7534656" y="19811"/>
                  </a:lnTo>
                  <a:lnTo>
                    <a:pt x="7537704" y="19811"/>
                  </a:lnTo>
                  <a:lnTo>
                    <a:pt x="7542276" y="18287"/>
                  </a:lnTo>
                  <a:lnTo>
                    <a:pt x="7546848" y="16763"/>
                  </a:lnTo>
                  <a:lnTo>
                    <a:pt x="7549896" y="16763"/>
                  </a:lnTo>
                  <a:lnTo>
                    <a:pt x="7562087" y="15239"/>
                  </a:lnTo>
                  <a:lnTo>
                    <a:pt x="7565135" y="13715"/>
                  </a:lnTo>
                  <a:lnTo>
                    <a:pt x="7569708" y="13715"/>
                  </a:lnTo>
                  <a:lnTo>
                    <a:pt x="7572756" y="12191"/>
                  </a:lnTo>
                  <a:lnTo>
                    <a:pt x="7577328" y="10667"/>
                  </a:lnTo>
                  <a:lnTo>
                    <a:pt x="7587996" y="10667"/>
                  </a:lnTo>
                  <a:lnTo>
                    <a:pt x="7592567" y="9143"/>
                  </a:lnTo>
                  <a:lnTo>
                    <a:pt x="7595615" y="7619"/>
                  </a:lnTo>
                  <a:lnTo>
                    <a:pt x="7600187" y="7619"/>
                  </a:lnTo>
                  <a:lnTo>
                    <a:pt x="7604759" y="6095"/>
                  </a:lnTo>
                  <a:lnTo>
                    <a:pt x="7615428" y="4571"/>
                  </a:lnTo>
                  <a:lnTo>
                    <a:pt x="7620000" y="3047"/>
                  </a:lnTo>
                  <a:lnTo>
                    <a:pt x="7623048" y="3047"/>
                  </a:lnTo>
                  <a:lnTo>
                    <a:pt x="7630667" y="1523"/>
                  </a:lnTo>
                  <a:lnTo>
                    <a:pt x="7642859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26413" y="3633977"/>
              <a:ext cx="7626350" cy="1899285"/>
            </a:xfrm>
            <a:custGeom>
              <a:avLst/>
              <a:gdLst/>
              <a:ahLst/>
              <a:cxnLst/>
              <a:rect l="l" t="t" r="r" b="b"/>
              <a:pathLst>
                <a:path w="7626350" h="1899285">
                  <a:moveTo>
                    <a:pt x="0" y="1862328"/>
                  </a:moveTo>
                  <a:lnTo>
                    <a:pt x="3048" y="1778508"/>
                  </a:lnTo>
                  <a:lnTo>
                    <a:pt x="7620" y="1898904"/>
                  </a:lnTo>
                  <a:lnTo>
                    <a:pt x="18288" y="1719072"/>
                  </a:lnTo>
                  <a:lnTo>
                    <a:pt x="22860" y="1898904"/>
                  </a:lnTo>
                  <a:lnTo>
                    <a:pt x="25908" y="1688592"/>
                  </a:lnTo>
                  <a:lnTo>
                    <a:pt x="30480" y="1898904"/>
                  </a:lnTo>
                  <a:lnTo>
                    <a:pt x="33528" y="1687068"/>
                  </a:lnTo>
                  <a:lnTo>
                    <a:pt x="45720" y="1621536"/>
                  </a:lnTo>
                  <a:lnTo>
                    <a:pt x="48768" y="1898904"/>
                  </a:lnTo>
                  <a:lnTo>
                    <a:pt x="53340" y="1734312"/>
                  </a:lnTo>
                  <a:lnTo>
                    <a:pt x="57912" y="1898904"/>
                  </a:lnTo>
                  <a:lnTo>
                    <a:pt x="60960" y="1898904"/>
                  </a:lnTo>
                  <a:lnTo>
                    <a:pt x="76200" y="1856232"/>
                  </a:lnTo>
                  <a:lnTo>
                    <a:pt x="80772" y="1898904"/>
                  </a:lnTo>
                  <a:lnTo>
                    <a:pt x="83820" y="1898904"/>
                  </a:lnTo>
                  <a:lnTo>
                    <a:pt x="88392" y="1898904"/>
                  </a:lnTo>
                  <a:lnTo>
                    <a:pt x="99060" y="1898904"/>
                  </a:lnTo>
                  <a:lnTo>
                    <a:pt x="103632" y="1699260"/>
                  </a:lnTo>
                  <a:lnTo>
                    <a:pt x="106680" y="1898904"/>
                  </a:lnTo>
                  <a:lnTo>
                    <a:pt x="111252" y="1898904"/>
                  </a:lnTo>
                  <a:lnTo>
                    <a:pt x="115824" y="1898904"/>
                  </a:lnTo>
                  <a:lnTo>
                    <a:pt x="134112" y="1898904"/>
                  </a:lnTo>
                  <a:lnTo>
                    <a:pt x="138684" y="1769364"/>
                  </a:lnTo>
                  <a:lnTo>
                    <a:pt x="141732" y="1898904"/>
                  </a:lnTo>
                  <a:lnTo>
                    <a:pt x="153924" y="1898904"/>
                  </a:lnTo>
                  <a:lnTo>
                    <a:pt x="156972" y="1898904"/>
                  </a:lnTo>
                  <a:lnTo>
                    <a:pt x="161544" y="1898904"/>
                  </a:lnTo>
                  <a:lnTo>
                    <a:pt x="164592" y="1889760"/>
                  </a:lnTo>
                  <a:lnTo>
                    <a:pt x="169164" y="1898904"/>
                  </a:lnTo>
                  <a:lnTo>
                    <a:pt x="181356" y="1898904"/>
                  </a:lnTo>
                  <a:lnTo>
                    <a:pt x="184404" y="1880616"/>
                  </a:lnTo>
                  <a:lnTo>
                    <a:pt x="188976" y="1856232"/>
                  </a:lnTo>
                  <a:lnTo>
                    <a:pt x="192024" y="1898904"/>
                  </a:lnTo>
                  <a:lnTo>
                    <a:pt x="196596" y="1898904"/>
                  </a:lnTo>
                  <a:lnTo>
                    <a:pt x="207264" y="1898904"/>
                  </a:lnTo>
                  <a:lnTo>
                    <a:pt x="211836" y="1898904"/>
                  </a:lnTo>
                  <a:lnTo>
                    <a:pt x="214884" y="1898904"/>
                  </a:lnTo>
                  <a:lnTo>
                    <a:pt x="219456" y="1898904"/>
                  </a:lnTo>
                  <a:lnTo>
                    <a:pt x="222504" y="1898904"/>
                  </a:lnTo>
                  <a:lnTo>
                    <a:pt x="234696" y="1876044"/>
                  </a:lnTo>
                  <a:lnTo>
                    <a:pt x="239268" y="1898904"/>
                  </a:lnTo>
                  <a:lnTo>
                    <a:pt x="242316" y="1898904"/>
                  </a:lnTo>
                  <a:lnTo>
                    <a:pt x="246888" y="1898904"/>
                  </a:lnTo>
                  <a:lnTo>
                    <a:pt x="249936" y="1898904"/>
                  </a:lnTo>
                  <a:lnTo>
                    <a:pt x="262128" y="1786128"/>
                  </a:lnTo>
                  <a:lnTo>
                    <a:pt x="265176" y="1548384"/>
                  </a:lnTo>
                  <a:lnTo>
                    <a:pt x="269748" y="1898904"/>
                  </a:lnTo>
                  <a:lnTo>
                    <a:pt x="272796" y="1898904"/>
                  </a:lnTo>
                  <a:lnTo>
                    <a:pt x="277368" y="1898904"/>
                  </a:lnTo>
                  <a:lnTo>
                    <a:pt x="288036" y="1898904"/>
                  </a:lnTo>
                  <a:lnTo>
                    <a:pt x="292608" y="1898904"/>
                  </a:lnTo>
                  <a:lnTo>
                    <a:pt x="297180" y="1722120"/>
                  </a:lnTo>
                  <a:lnTo>
                    <a:pt x="300228" y="1647444"/>
                  </a:lnTo>
                  <a:lnTo>
                    <a:pt x="315468" y="1898904"/>
                  </a:lnTo>
                  <a:lnTo>
                    <a:pt x="320040" y="1898904"/>
                  </a:lnTo>
                  <a:lnTo>
                    <a:pt x="323088" y="1851660"/>
                  </a:lnTo>
                  <a:lnTo>
                    <a:pt x="327660" y="1647444"/>
                  </a:lnTo>
                  <a:lnTo>
                    <a:pt x="330708" y="1898904"/>
                  </a:lnTo>
                  <a:lnTo>
                    <a:pt x="342900" y="1562100"/>
                  </a:lnTo>
                  <a:lnTo>
                    <a:pt x="345948" y="1898904"/>
                  </a:lnTo>
                  <a:lnTo>
                    <a:pt x="350520" y="1517904"/>
                  </a:lnTo>
                  <a:lnTo>
                    <a:pt x="355092" y="1898904"/>
                  </a:lnTo>
                  <a:lnTo>
                    <a:pt x="358140" y="1898904"/>
                  </a:lnTo>
                  <a:lnTo>
                    <a:pt x="370332" y="1898904"/>
                  </a:lnTo>
                  <a:lnTo>
                    <a:pt x="373380" y="1898904"/>
                  </a:lnTo>
                  <a:lnTo>
                    <a:pt x="377952" y="1898904"/>
                  </a:lnTo>
                  <a:lnTo>
                    <a:pt x="381000" y="1860804"/>
                  </a:lnTo>
                  <a:lnTo>
                    <a:pt x="385572" y="1898904"/>
                  </a:lnTo>
                  <a:lnTo>
                    <a:pt x="396240" y="1898904"/>
                  </a:lnTo>
                  <a:lnTo>
                    <a:pt x="400812" y="1898904"/>
                  </a:lnTo>
                  <a:lnTo>
                    <a:pt x="403860" y="1885188"/>
                  </a:lnTo>
                  <a:lnTo>
                    <a:pt x="413004" y="1812036"/>
                  </a:lnTo>
                  <a:lnTo>
                    <a:pt x="423672" y="1761744"/>
                  </a:lnTo>
                  <a:lnTo>
                    <a:pt x="428244" y="1898904"/>
                  </a:lnTo>
                  <a:lnTo>
                    <a:pt x="431292" y="1898904"/>
                  </a:lnTo>
                  <a:lnTo>
                    <a:pt x="435864" y="1845564"/>
                  </a:lnTo>
                  <a:lnTo>
                    <a:pt x="438912" y="1898904"/>
                  </a:lnTo>
                  <a:lnTo>
                    <a:pt x="451104" y="1876044"/>
                  </a:lnTo>
                  <a:lnTo>
                    <a:pt x="454152" y="1752600"/>
                  </a:lnTo>
                  <a:lnTo>
                    <a:pt x="458724" y="1898904"/>
                  </a:lnTo>
                  <a:lnTo>
                    <a:pt x="461772" y="1767840"/>
                  </a:lnTo>
                  <a:lnTo>
                    <a:pt x="466344" y="1898904"/>
                  </a:lnTo>
                  <a:lnTo>
                    <a:pt x="478536" y="1685544"/>
                  </a:lnTo>
                  <a:lnTo>
                    <a:pt x="481584" y="1898904"/>
                  </a:lnTo>
                  <a:lnTo>
                    <a:pt x="486156" y="1898904"/>
                  </a:lnTo>
                  <a:lnTo>
                    <a:pt x="489204" y="1898904"/>
                  </a:lnTo>
                  <a:lnTo>
                    <a:pt x="493776" y="1770888"/>
                  </a:lnTo>
                  <a:lnTo>
                    <a:pt x="504444" y="1761744"/>
                  </a:lnTo>
                  <a:lnTo>
                    <a:pt x="509016" y="1656588"/>
                  </a:lnTo>
                  <a:lnTo>
                    <a:pt x="512064" y="1560576"/>
                  </a:lnTo>
                  <a:lnTo>
                    <a:pt x="516636" y="1898904"/>
                  </a:lnTo>
                  <a:lnTo>
                    <a:pt x="519684" y="1898904"/>
                  </a:lnTo>
                  <a:lnTo>
                    <a:pt x="531876" y="1435608"/>
                  </a:lnTo>
                  <a:lnTo>
                    <a:pt x="536448" y="1898904"/>
                  </a:lnTo>
                  <a:lnTo>
                    <a:pt x="539496" y="1432560"/>
                  </a:lnTo>
                  <a:lnTo>
                    <a:pt x="547116" y="1353312"/>
                  </a:lnTo>
                  <a:lnTo>
                    <a:pt x="559308" y="1898904"/>
                  </a:lnTo>
                  <a:lnTo>
                    <a:pt x="562356" y="1357884"/>
                  </a:lnTo>
                  <a:lnTo>
                    <a:pt x="566928" y="1898904"/>
                  </a:lnTo>
                  <a:lnTo>
                    <a:pt x="569976" y="1898904"/>
                  </a:lnTo>
                  <a:lnTo>
                    <a:pt x="574548" y="1898904"/>
                  </a:lnTo>
                  <a:lnTo>
                    <a:pt x="586740" y="1898904"/>
                  </a:lnTo>
                  <a:lnTo>
                    <a:pt x="589788" y="1757172"/>
                  </a:lnTo>
                  <a:lnTo>
                    <a:pt x="594360" y="1898904"/>
                  </a:lnTo>
                  <a:lnTo>
                    <a:pt x="597408" y="1848612"/>
                  </a:lnTo>
                  <a:lnTo>
                    <a:pt x="601980" y="1658112"/>
                  </a:lnTo>
                  <a:lnTo>
                    <a:pt x="612648" y="1898904"/>
                  </a:lnTo>
                  <a:lnTo>
                    <a:pt x="617219" y="1618488"/>
                  </a:lnTo>
                  <a:lnTo>
                    <a:pt x="620268" y="1898904"/>
                  </a:lnTo>
                  <a:lnTo>
                    <a:pt x="624840" y="1898904"/>
                  </a:lnTo>
                  <a:lnTo>
                    <a:pt x="627888" y="1898904"/>
                  </a:lnTo>
                  <a:lnTo>
                    <a:pt x="640080" y="1898904"/>
                  </a:lnTo>
                  <a:lnTo>
                    <a:pt x="644652" y="1898904"/>
                  </a:lnTo>
                  <a:lnTo>
                    <a:pt x="647700" y="1847088"/>
                  </a:lnTo>
                  <a:lnTo>
                    <a:pt x="652272" y="1898904"/>
                  </a:lnTo>
                  <a:lnTo>
                    <a:pt x="655319" y="1764792"/>
                  </a:lnTo>
                  <a:lnTo>
                    <a:pt x="667512" y="1760220"/>
                  </a:lnTo>
                  <a:lnTo>
                    <a:pt x="670560" y="1898904"/>
                  </a:lnTo>
                  <a:lnTo>
                    <a:pt x="675132" y="1898904"/>
                  </a:lnTo>
                  <a:lnTo>
                    <a:pt x="678180" y="1898904"/>
                  </a:lnTo>
                  <a:lnTo>
                    <a:pt x="682752" y="1898904"/>
                  </a:lnTo>
                  <a:lnTo>
                    <a:pt x="693419" y="1898904"/>
                  </a:lnTo>
                  <a:lnTo>
                    <a:pt x="697992" y="1812036"/>
                  </a:lnTo>
                  <a:lnTo>
                    <a:pt x="701040" y="1812036"/>
                  </a:lnTo>
                  <a:lnTo>
                    <a:pt x="705612" y="1898904"/>
                  </a:lnTo>
                  <a:lnTo>
                    <a:pt x="710184" y="1898904"/>
                  </a:lnTo>
                  <a:lnTo>
                    <a:pt x="755904" y="1898904"/>
                  </a:lnTo>
                  <a:lnTo>
                    <a:pt x="758952" y="1891284"/>
                  </a:lnTo>
                  <a:lnTo>
                    <a:pt x="763524" y="1898904"/>
                  </a:lnTo>
                  <a:lnTo>
                    <a:pt x="775716" y="1895856"/>
                  </a:lnTo>
                  <a:lnTo>
                    <a:pt x="778763" y="1898904"/>
                  </a:lnTo>
                  <a:lnTo>
                    <a:pt x="783336" y="1898904"/>
                  </a:lnTo>
                  <a:lnTo>
                    <a:pt x="786384" y="1898904"/>
                  </a:lnTo>
                  <a:lnTo>
                    <a:pt x="790956" y="1898904"/>
                  </a:lnTo>
                  <a:lnTo>
                    <a:pt x="801624" y="1891284"/>
                  </a:lnTo>
                  <a:lnTo>
                    <a:pt x="806196" y="1828800"/>
                  </a:lnTo>
                  <a:lnTo>
                    <a:pt x="809244" y="1898904"/>
                  </a:lnTo>
                  <a:lnTo>
                    <a:pt x="813816" y="1898904"/>
                  </a:lnTo>
                  <a:lnTo>
                    <a:pt x="816863" y="1898904"/>
                  </a:lnTo>
                  <a:lnTo>
                    <a:pt x="829056" y="1863852"/>
                  </a:lnTo>
                  <a:lnTo>
                    <a:pt x="833628" y="1898904"/>
                  </a:lnTo>
                  <a:lnTo>
                    <a:pt x="836676" y="1856232"/>
                  </a:lnTo>
                  <a:lnTo>
                    <a:pt x="841248" y="1898904"/>
                  </a:lnTo>
                  <a:lnTo>
                    <a:pt x="844296" y="1898904"/>
                  </a:lnTo>
                  <a:lnTo>
                    <a:pt x="856488" y="1898904"/>
                  </a:lnTo>
                  <a:lnTo>
                    <a:pt x="859536" y="1865376"/>
                  </a:lnTo>
                  <a:lnTo>
                    <a:pt x="864108" y="1898904"/>
                  </a:lnTo>
                  <a:lnTo>
                    <a:pt x="867156" y="1865376"/>
                  </a:lnTo>
                  <a:lnTo>
                    <a:pt x="871728" y="1898904"/>
                  </a:lnTo>
                  <a:lnTo>
                    <a:pt x="883919" y="1784604"/>
                  </a:lnTo>
                  <a:lnTo>
                    <a:pt x="886968" y="1898904"/>
                  </a:lnTo>
                  <a:lnTo>
                    <a:pt x="891540" y="1767840"/>
                  </a:lnTo>
                  <a:lnTo>
                    <a:pt x="894588" y="1761744"/>
                  </a:lnTo>
                  <a:lnTo>
                    <a:pt x="899160" y="1699260"/>
                  </a:lnTo>
                  <a:lnTo>
                    <a:pt x="909828" y="1898904"/>
                  </a:lnTo>
                  <a:lnTo>
                    <a:pt x="914400" y="1801368"/>
                  </a:lnTo>
                  <a:lnTo>
                    <a:pt x="917448" y="1792224"/>
                  </a:lnTo>
                  <a:lnTo>
                    <a:pt x="922019" y="1898904"/>
                  </a:lnTo>
                  <a:lnTo>
                    <a:pt x="925068" y="1898904"/>
                  </a:lnTo>
                  <a:lnTo>
                    <a:pt x="937260" y="1883664"/>
                  </a:lnTo>
                  <a:lnTo>
                    <a:pt x="941832" y="1898904"/>
                  </a:lnTo>
                  <a:lnTo>
                    <a:pt x="949452" y="1898904"/>
                  </a:lnTo>
                  <a:lnTo>
                    <a:pt x="952500" y="1627632"/>
                  </a:lnTo>
                  <a:lnTo>
                    <a:pt x="964692" y="1898904"/>
                  </a:lnTo>
                  <a:lnTo>
                    <a:pt x="967740" y="1485900"/>
                  </a:lnTo>
                  <a:lnTo>
                    <a:pt x="972312" y="1898904"/>
                  </a:lnTo>
                  <a:lnTo>
                    <a:pt x="975360" y="1898904"/>
                  </a:lnTo>
                  <a:lnTo>
                    <a:pt x="979932" y="1606296"/>
                  </a:lnTo>
                  <a:lnTo>
                    <a:pt x="990600" y="1898904"/>
                  </a:lnTo>
                  <a:lnTo>
                    <a:pt x="995172" y="1898904"/>
                  </a:lnTo>
                  <a:lnTo>
                    <a:pt x="999744" y="1898904"/>
                  </a:lnTo>
                  <a:lnTo>
                    <a:pt x="1002792" y="1898904"/>
                  </a:lnTo>
                  <a:lnTo>
                    <a:pt x="1007363" y="1892808"/>
                  </a:lnTo>
                  <a:lnTo>
                    <a:pt x="1018032" y="1839468"/>
                  </a:lnTo>
                  <a:lnTo>
                    <a:pt x="1022604" y="1898904"/>
                  </a:lnTo>
                  <a:lnTo>
                    <a:pt x="1025652" y="1898904"/>
                  </a:lnTo>
                  <a:lnTo>
                    <a:pt x="1030224" y="1789176"/>
                  </a:lnTo>
                  <a:lnTo>
                    <a:pt x="1033272" y="1898904"/>
                  </a:lnTo>
                  <a:lnTo>
                    <a:pt x="1045463" y="1898904"/>
                  </a:lnTo>
                  <a:lnTo>
                    <a:pt x="1048512" y="1856232"/>
                  </a:lnTo>
                  <a:lnTo>
                    <a:pt x="1053084" y="1898904"/>
                  </a:lnTo>
                  <a:lnTo>
                    <a:pt x="1057656" y="1898904"/>
                  </a:lnTo>
                  <a:lnTo>
                    <a:pt x="1060704" y="1898904"/>
                  </a:lnTo>
                  <a:lnTo>
                    <a:pt x="1072896" y="1670304"/>
                  </a:lnTo>
                  <a:lnTo>
                    <a:pt x="1075944" y="1618488"/>
                  </a:lnTo>
                  <a:lnTo>
                    <a:pt x="1083564" y="1898904"/>
                  </a:lnTo>
                  <a:lnTo>
                    <a:pt x="1088136" y="1898904"/>
                  </a:lnTo>
                  <a:lnTo>
                    <a:pt x="1098804" y="1898904"/>
                  </a:lnTo>
                  <a:lnTo>
                    <a:pt x="1103376" y="1898904"/>
                  </a:lnTo>
                  <a:lnTo>
                    <a:pt x="1106424" y="1898904"/>
                  </a:lnTo>
                  <a:lnTo>
                    <a:pt x="1110996" y="1898904"/>
                  </a:lnTo>
                  <a:lnTo>
                    <a:pt x="1115568" y="1886712"/>
                  </a:lnTo>
                  <a:lnTo>
                    <a:pt x="1126236" y="1898904"/>
                  </a:lnTo>
                  <a:lnTo>
                    <a:pt x="1130808" y="1840992"/>
                  </a:lnTo>
                  <a:lnTo>
                    <a:pt x="1133856" y="1793748"/>
                  </a:lnTo>
                  <a:lnTo>
                    <a:pt x="1138428" y="1898904"/>
                  </a:lnTo>
                  <a:lnTo>
                    <a:pt x="1141476" y="1898904"/>
                  </a:lnTo>
                  <a:lnTo>
                    <a:pt x="1153668" y="1898904"/>
                  </a:lnTo>
                  <a:lnTo>
                    <a:pt x="1156716" y="1726692"/>
                  </a:lnTo>
                  <a:lnTo>
                    <a:pt x="1164336" y="1606296"/>
                  </a:lnTo>
                  <a:lnTo>
                    <a:pt x="1168908" y="1898904"/>
                  </a:lnTo>
                  <a:lnTo>
                    <a:pt x="1181100" y="1898904"/>
                  </a:lnTo>
                  <a:lnTo>
                    <a:pt x="1184148" y="1898904"/>
                  </a:lnTo>
                  <a:lnTo>
                    <a:pt x="1188720" y="1728216"/>
                  </a:lnTo>
                  <a:lnTo>
                    <a:pt x="1191768" y="1347216"/>
                  </a:lnTo>
                  <a:lnTo>
                    <a:pt x="1196340" y="1135380"/>
                  </a:lnTo>
                  <a:lnTo>
                    <a:pt x="1207008" y="952500"/>
                  </a:lnTo>
                  <a:lnTo>
                    <a:pt x="1214628" y="1898904"/>
                  </a:lnTo>
                  <a:lnTo>
                    <a:pt x="1219200" y="1127760"/>
                  </a:lnTo>
                  <a:lnTo>
                    <a:pt x="1222248" y="1898904"/>
                  </a:lnTo>
                  <a:lnTo>
                    <a:pt x="1234440" y="1898904"/>
                  </a:lnTo>
                  <a:lnTo>
                    <a:pt x="1239012" y="1898904"/>
                  </a:lnTo>
                  <a:lnTo>
                    <a:pt x="1242060" y="1898904"/>
                  </a:lnTo>
                  <a:lnTo>
                    <a:pt x="1246632" y="1467612"/>
                  </a:lnTo>
                  <a:lnTo>
                    <a:pt x="1249680" y="1437132"/>
                  </a:lnTo>
                  <a:lnTo>
                    <a:pt x="1261872" y="1898904"/>
                  </a:lnTo>
                  <a:lnTo>
                    <a:pt x="1264920" y="1502664"/>
                  </a:lnTo>
                  <a:lnTo>
                    <a:pt x="1269492" y="1898904"/>
                  </a:lnTo>
                  <a:lnTo>
                    <a:pt x="1272540" y="1158240"/>
                  </a:lnTo>
                  <a:lnTo>
                    <a:pt x="1277112" y="1898904"/>
                  </a:lnTo>
                  <a:lnTo>
                    <a:pt x="1287780" y="1898904"/>
                  </a:lnTo>
                  <a:lnTo>
                    <a:pt x="1292352" y="1898904"/>
                  </a:lnTo>
                  <a:lnTo>
                    <a:pt x="1296924" y="1898904"/>
                  </a:lnTo>
                  <a:lnTo>
                    <a:pt x="1299972" y="1898904"/>
                  </a:lnTo>
                  <a:lnTo>
                    <a:pt x="1304544" y="1552956"/>
                  </a:lnTo>
                  <a:lnTo>
                    <a:pt x="1315212" y="1456944"/>
                  </a:lnTo>
                  <a:lnTo>
                    <a:pt x="1319784" y="1898904"/>
                  </a:lnTo>
                  <a:lnTo>
                    <a:pt x="1322832" y="1397508"/>
                  </a:lnTo>
                  <a:lnTo>
                    <a:pt x="1327404" y="1898904"/>
                  </a:lnTo>
                  <a:lnTo>
                    <a:pt x="1330452" y="1898904"/>
                  </a:lnTo>
                  <a:lnTo>
                    <a:pt x="1342644" y="1406652"/>
                  </a:lnTo>
                  <a:lnTo>
                    <a:pt x="1345692" y="1898904"/>
                  </a:lnTo>
                  <a:lnTo>
                    <a:pt x="1400556" y="1898904"/>
                  </a:lnTo>
                  <a:lnTo>
                    <a:pt x="1403604" y="1857756"/>
                  </a:lnTo>
                  <a:lnTo>
                    <a:pt x="1408176" y="1898904"/>
                  </a:lnTo>
                  <a:lnTo>
                    <a:pt x="1412748" y="1840992"/>
                  </a:lnTo>
                  <a:lnTo>
                    <a:pt x="1423416" y="1898904"/>
                  </a:lnTo>
                  <a:lnTo>
                    <a:pt x="1453896" y="1898904"/>
                  </a:lnTo>
                  <a:lnTo>
                    <a:pt x="1458468" y="1837944"/>
                  </a:lnTo>
                  <a:lnTo>
                    <a:pt x="1461516" y="1898904"/>
                  </a:lnTo>
                  <a:lnTo>
                    <a:pt x="1466088" y="1898904"/>
                  </a:lnTo>
                  <a:lnTo>
                    <a:pt x="1478280" y="1898904"/>
                  </a:lnTo>
                  <a:lnTo>
                    <a:pt x="1481328" y="1898904"/>
                  </a:lnTo>
                  <a:lnTo>
                    <a:pt x="1488948" y="1898904"/>
                  </a:lnTo>
                  <a:lnTo>
                    <a:pt x="1493520" y="1898904"/>
                  </a:lnTo>
                  <a:lnTo>
                    <a:pt x="1504188" y="1705356"/>
                  </a:lnTo>
                  <a:lnTo>
                    <a:pt x="1508760" y="1898904"/>
                  </a:lnTo>
                  <a:lnTo>
                    <a:pt x="1511808" y="1898904"/>
                  </a:lnTo>
                  <a:lnTo>
                    <a:pt x="1516380" y="1898904"/>
                  </a:lnTo>
                  <a:lnTo>
                    <a:pt x="1519428" y="1898904"/>
                  </a:lnTo>
                  <a:lnTo>
                    <a:pt x="1531620" y="1842516"/>
                  </a:lnTo>
                  <a:lnTo>
                    <a:pt x="1536192" y="1898904"/>
                  </a:lnTo>
                  <a:lnTo>
                    <a:pt x="1539240" y="1898904"/>
                  </a:lnTo>
                  <a:lnTo>
                    <a:pt x="1543812" y="1898904"/>
                  </a:lnTo>
                  <a:lnTo>
                    <a:pt x="1546860" y="1898904"/>
                  </a:lnTo>
                  <a:lnTo>
                    <a:pt x="1559052" y="1898904"/>
                  </a:lnTo>
                  <a:lnTo>
                    <a:pt x="1562100" y="1886712"/>
                  </a:lnTo>
                  <a:lnTo>
                    <a:pt x="1566672" y="1898904"/>
                  </a:lnTo>
                  <a:lnTo>
                    <a:pt x="1569720" y="1784604"/>
                  </a:lnTo>
                  <a:lnTo>
                    <a:pt x="1574292" y="1898904"/>
                  </a:lnTo>
                  <a:lnTo>
                    <a:pt x="1584960" y="1898904"/>
                  </a:lnTo>
                  <a:lnTo>
                    <a:pt x="1589532" y="1898904"/>
                  </a:lnTo>
                  <a:lnTo>
                    <a:pt x="1594104" y="1888236"/>
                  </a:lnTo>
                  <a:lnTo>
                    <a:pt x="1597152" y="1898904"/>
                  </a:lnTo>
                  <a:lnTo>
                    <a:pt x="1601724" y="1804416"/>
                  </a:lnTo>
                  <a:lnTo>
                    <a:pt x="1620012" y="1898904"/>
                  </a:lnTo>
                  <a:lnTo>
                    <a:pt x="1624584" y="1790700"/>
                  </a:lnTo>
                  <a:lnTo>
                    <a:pt x="1627632" y="1898904"/>
                  </a:lnTo>
                  <a:lnTo>
                    <a:pt x="1639824" y="1898904"/>
                  </a:lnTo>
                  <a:lnTo>
                    <a:pt x="1642872" y="1859280"/>
                  </a:lnTo>
                  <a:lnTo>
                    <a:pt x="1647444" y="1761744"/>
                  </a:lnTo>
                  <a:lnTo>
                    <a:pt x="1652016" y="1673352"/>
                  </a:lnTo>
                  <a:lnTo>
                    <a:pt x="1655064" y="1898904"/>
                  </a:lnTo>
                  <a:lnTo>
                    <a:pt x="1667256" y="1898904"/>
                  </a:lnTo>
                  <a:lnTo>
                    <a:pt x="1670304" y="1767840"/>
                  </a:lnTo>
                  <a:lnTo>
                    <a:pt x="1674876" y="1898904"/>
                  </a:lnTo>
                  <a:lnTo>
                    <a:pt x="1677924" y="1869948"/>
                  </a:lnTo>
                  <a:lnTo>
                    <a:pt x="1682496" y="1772412"/>
                  </a:lnTo>
                  <a:lnTo>
                    <a:pt x="1693164" y="1898904"/>
                  </a:lnTo>
                  <a:lnTo>
                    <a:pt x="1697736" y="1708404"/>
                  </a:lnTo>
                  <a:lnTo>
                    <a:pt x="1700784" y="1898904"/>
                  </a:lnTo>
                  <a:lnTo>
                    <a:pt x="1705356" y="1717548"/>
                  </a:lnTo>
                  <a:lnTo>
                    <a:pt x="1709928" y="1898904"/>
                  </a:lnTo>
                  <a:lnTo>
                    <a:pt x="1720596" y="1898904"/>
                  </a:lnTo>
                  <a:lnTo>
                    <a:pt x="1725168" y="1898904"/>
                  </a:lnTo>
                  <a:lnTo>
                    <a:pt x="1728216" y="1898904"/>
                  </a:lnTo>
                  <a:lnTo>
                    <a:pt x="1732788" y="1860804"/>
                  </a:lnTo>
                  <a:lnTo>
                    <a:pt x="1735836" y="1898904"/>
                  </a:lnTo>
                  <a:lnTo>
                    <a:pt x="1748028" y="1898904"/>
                  </a:lnTo>
                  <a:lnTo>
                    <a:pt x="1751076" y="1898904"/>
                  </a:lnTo>
                  <a:lnTo>
                    <a:pt x="1755648" y="1812036"/>
                  </a:lnTo>
                  <a:lnTo>
                    <a:pt x="1758696" y="1690116"/>
                  </a:lnTo>
                  <a:lnTo>
                    <a:pt x="1763268" y="1898904"/>
                  </a:lnTo>
                  <a:lnTo>
                    <a:pt x="1775460" y="1898904"/>
                  </a:lnTo>
                  <a:lnTo>
                    <a:pt x="1778508" y="1801368"/>
                  </a:lnTo>
                  <a:lnTo>
                    <a:pt x="1783080" y="1760220"/>
                  </a:lnTo>
                  <a:lnTo>
                    <a:pt x="1786128" y="1673352"/>
                  </a:lnTo>
                  <a:lnTo>
                    <a:pt x="1801368" y="1898904"/>
                  </a:lnTo>
                  <a:lnTo>
                    <a:pt x="1805940" y="1898904"/>
                  </a:lnTo>
                  <a:lnTo>
                    <a:pt x="1808988" y="1780032"/>
                  </a:lnTo>
                  <a:lnTo>
                    <a:pt x="1813560" y="1780032"/>
                  </a:lnTo>
                  <a:lnTo>
                    <a:pt x="1828800" y="1898904"/>
                  </a:lnTo>
                  <a:lnTo>
                    <a:pt x="1833372" y="1839468"/>
                  </a:lnTo>
                  <a:lnTo>
                    <a:pt x="1836420" y="1818132"/>
                  </a:lnTo>
                  <a:lnTo>
                    <a:pt x="1840992" y="1802892"/>
                  </a:lnTo>
                  <a:lnTo>
                    <a:pt x="1844040" y="1898904"/>
                  </a:lnTo>
                  <a:lnTo>
                    <a:pt x="1859280" y="1898904"/>
                  </a:lnTo>
                  <a:lnTo>
                    <a:pt x="1863852" y="1868424"/>
                  </a:lnTo>
                  <a:lnTo>
                    <a:pt x="1866900" y="1751076"/>
                  </a:lnTo>
                  <a:lnTo>
                    <a:pt x="1871472" y="1898904"/>
                  </a:lnTo>
                  <a:lnTo>
                    <a:pt x="1914144" y="1898904"/>
                  </a:lnTo>
                  <a:lnTo>
                    <a:pt x="1917192" y="1801368"/>
                  </a:lnTo>
                  <a:lnTo>
                    <a:pt x="1921764" y="541020"/>
                  </a:lnTo>
                  <a:lnTo>
                    <a:pt x="1924812" y="1898904"/>
                  </a:lnTo>
                  <a:lnTo>
                    <a:pt x="1937004" y="606552"/>
                  </a:lnTo>
                  <a:lnTo>
                    <a:pt x="1941576" y="1898904"/>
                  </a:lnTo>
                  <a:lnTo>
                    <a:pt x="1944624" y="1898904"/>
                  </a:lnTo>
                  <a:lnTo>
                    <a:pt x="1949196" y="1898904"/>
                  </a:lnTo>
                  <a:lnTo>
                    <a:pt x="1952244" y="1898904"/>
                  </a:lnTo>
                  <a:lnTo>
                    <a:pt x="1964436" y="1898904"/>
                  </a:lnTo>
                  <a:lnTo>
                    <a:pt x="1967484" y="1194816"/>
                  </a:lnTo>
                  <a:lnTo>
                    <a:pt x="1972056" y="1155192"/>
                  </a:lnTo>
                  <a:lnTo>
                    <a:pt x="1975104" y="1056132"/>
                  </a:lnTo>
                  <a:lnTo>
                    <a:pt x="1979676" y="1053084"/>
                  </a:lnTo>
                  <a:lnTo>
                    <a:pt x="1990344" y="1024128"/>
                  </a:lnTo>
                  <a:lnTo>
                    <a:pt x="1994916" y="1898904"/>
                  </a:lnTo>
                  <a:lnTo>
                    <a:pt x="1999488" y="1898904"/>
                  </a:lnTo>
                  <a:lnTo>
                    <a:pt x="2002536" y="1144524"/>
                  </a:lnTo>
                  <a:lnTo>
                    <a:pt x="2007108" y="1898904"/>
                  </a:lnTo>
                  <a:lnTo>
                    <a:pt x="2017776" y="1136904"/>
                  </a:lnTo>
                  <a:lnTo>
                    <a:pt x="2022348" y="1898904"/>
                  </a:lnTo>
                  <a:lnTo>
                    <a:pt x="2025396" y="1898904"/>
                  </a:lnTo>
                  <a:lnTo>
                    <a:pt x="2033016" y="1898904"/>
                  </a:lnTo>
                  <a:lnTo>
                    <a:pt x="2045208" y="1898904"/>
                  </a:lnTo>
                  <a:lnTo>
                    <a:pt x="2048256" y="1188720"/>
                  </a:lnTo>
                  <a:lnTo>
                    <a:pt x="2052828" y="1898904"/>
                  </a:lnTo>
                  <a:lnTo>
                    <a:pt x="2055876" y="1898904"/>
                  </a:lnTo>
                  <a:lnTo>
                    <a:pt x="2060448" y="1223772"/>
                  </a:lnTo>
                  <a:lnTo>
                    <a:pt x="2072640" y="1898904"/>
                  </a:lnTo>
                  <a:lnTo>
                    <a:pt x="2075688" y="1246632"/>
                  </a:lnTo>
                  <a:lnTo>
                    <a:pt x="2080260" y="1898904"/>
                  </a:lnTo>
                  <a:lnTo>
                    <a:pt x="2083308" y="1315212"/>
                  </a:lnTo>
                  <a:lnTo>
                    <a:pt x="2087880" y="1898904"/>
                  </a:lnTo>
                  <a:lnTo>
                    <a:pt x="2098548" y="1898904"/>
                  </a:lnTo>
                  <a:lnTo>
                    <a:pt x="2103120" y="1484376"/>
                  </a:lnTo>
                  <a:lnTo>
                    <a:pt x="2106168" y="1898904"/>
                  </a:lnTo>
                  <a:lnTo>
                    <a:pt x="2110740" y="1473708"/>
                  </a:lnTo>
                  <a:lnTo>
                    <a:pt x="2113788" y="1447800"/>
                  </a:lnTo>
                  <a:lnTo>
                    <a:pt x="2125980" y="1898904"/>
                  </a:lnTo>
                  <a:lnTo>
                    <a:pt x="2130552" y="1898904"/>
                  </a:lnTo>
                  <a:lnTo>
                    <a:pt x="2164080" y="1898904"/>
                  </a:lnTo>
                  <a:lnTo>
                    <a:pt x="2168652" y="1891284"/>
                  </a:lnTo>
                  <a:lnTo>
                    <a:pt x="2180844" y="1898904"/>
                  </a:lnTo>
                  <a:lnTo>
                    <a:pt x="2183892" y="1898904"/>
                  </a:lnTo>
                  <a:lnTo>
                    <a:pt x="2188464" y="1845564"/>
                  </a:lnTo>
                  <a:lnTo>
                    <a:pt x="2191512" y="1898904"/>
                  </a:lnTo>
                  <a:lnTo>
                    <a:pt x="2238756" y="1898904"/>
                  </a:lnTo>
                  <a:lnTo>
                    <a:pt x="2241804" y="1859280"/>
                  </a:lnTo>
                  <a:lnTo>
                    <a:pt x="2246376" y="1780032"/>
                  </a:lnTo>
                  <a:lnTo>
                    <a:pt x="2249424" y="1898904"/>
                  </a:lnTo>
                  <a:lnTo>
                    <a:pt x="2261616" y="1898904"/>
                  </a:lnTo>
                  <a:lnTo>
                    <a:pt x="2264664" y="1898904"/>
                  </a:lnTo>
                  <a:lnTo>
                    <a:pt x="2269236" y="1898904"/>
                  </a:lnTo>
                  <a:lnTo>
                    <a:pt x="2272284" y="1787652"/>
                  </a:lnTo>
                  <a:lnTo>
                    <a:pt x="2276856" y="1898904"/>
                  </a:lnTo>
                  <a:lnTo>
                    <a:pt x="2287524" y="1857756"/>
                  </a:lnTo>
                  <a:lnTo>
                    <a:pt x="2292096" y="1898904"/>
                  </a:lnTo>
                  <a:lnTo>
                    <a:pt x="2319528" y="1898904"/>
                  </a:lnTo>
                  <a:lnTo>
                    <a:pt x="2322576" y="1892808"/>
                  </a:lnTo>
                  <a:lnTo>
                    <a:pt x="2327148" y="1898904"/>
                  </a:lnTo>
                  <a:lnTo>
                    <a:pt x="2330196" y="1898904"/>
                  </a:lnTo>
                  <a:lnTo>
                    <a:pt x="2342388" y="1898904"/>
                  </a:lnTo>
                  <a:lnTo>
                    <a:pt x="2345436" y="1898904"/>
                  </a:lnTo>
                  <a:lnTo>
                    <a:pt x="2350008" y="1898904"/>
                  </a:lnTo>
                  <a:lnTo>
                    <a:pt x="2357628" y="1898904"/>
                  </a:lnTo>
                  <a:lnTo>
                    <a:pt x="2369820" y="1898904"/>
                  </a:lnTo>
                  <a:lnTo>
                    <a:pt x="2372868" y="1895856"/>
                  </a:lnTo>
                  <a:lnTo>
                    <a:pt x="2377440" y="1898904"/>
                  </a:lnTo>
                  <a:lnTo>
                    <a:pt x="2380488" y="1898904"/>
                  </a:lnTo>
                  <a:lnTo>
                    <a:pt x="2385060" y="1898904"/>
                  </a:lnTo>
                  <a:lnTo>
                    <a:pt x="2395728" y="1898904"/>
                  </a:lnTo>
                  <a:lnTo>
                    <a:pt x="2400300" y="1898904"/>
                  </a:lnTo>
                  <a:lnTo>
                    <a:pt x="2403348" y="1898904"/>
                  </a:lnTo>
                  <a:lnTo>
                    <a:pt x="2407920" y="1898904"/>
                  </a:lnTo>
                  <a:lnTo>
                    <a:pt x="2412491" y="1892808"/>
                  </a:lnTo>
                  <a:lnTo>
                    <a:pt x="2423160" y="1760220"/>
                  </a:lnTo>
                  <a:lnTo>
                    <a:pt x="2427732" y="1898904"/>
                  </a:lnTo>
                  <a:lnTo>
                    <a:pt x="2430780" y="1723644"/>
                  </a:lnTo>
                  <a:lnTo>
                    <a:pt x="2435352" y="1714500"/>
                  </a:lnTo>
                  <a:lnTo>
                    <a:pt x="2438400" y="1898904"/>
                  </a:lnTo>
                  <a:lnTo>
                    <a:pt x="2450591" y="1898904"/>
                  </a:lnTo>
                  <a:lnTo>
                    <a:pt x="2453640" y="1898904"/>
                  </a:lnTo>
                  <a:lnTo>
                    <a:pt x="2458212" y="1886712"/>
                  </a:lnTo>
                  <a:lnTo>
                    <a:pt x="2461260" y="1845564"/>
                  </a:lnTo>
                  <a:lnTo>
                    <a:pt x="2465832" y="1898904"/>
                  </a:lnTo>
                  <a:lnTo>
                    <a:pt x="2478024" y="1815084"/>
                  </a:lnTo>
                  <a:lnTo>
                    <a:pt x="2481072" y="1898904"/>
                  </a:lnTo>
                  <a:lnTo>
                    <a:pt x="2485644" y="1879092"/>
                  </a:lnTo>
                  <a:lnTo>
                    <a:pt x="2493264" y="1898904"/>
                  </a:lnTo>
                  <a:lnTo>
                    <a:pt x="2503932" y="1863852"/>
                  </a:lnTo>
                  <a:lnTo>
                    <a:pt x="2508504" y="1828800"/>
                  </a:lnTo>
                  <a:lnTo>
                    <a:pt x="2511552" y="1898904"/>
                  </a:lnTo>
                  <a:lnTo>
                    <a:pt x="2516124" y="1898904"/>
                  </a:lnTo>
                  <a:lnTo>
                    <a:pt x="2519172" y="1898904"/>
                  </a:lnTo>
                  <a:lnTo>
                    <a:pt x="2531364" y="1801368"/>
                  </a:lnTo>
                  <a:lnTo>
                    <a:pt x="2535936" y="1898904"/>
                  </a:lnTo>
                  <a:lnTo>
                    <a:pt x="2538984" y="1898904"/>
                  </a:lnTo>
                  <a:lnTo>
                    <a:pt x="2543556" y="1732788"/>
                  </a:lnTo>
                  <a:lnTo>
                    <a:pt x="2546604" y="1898904"/>
                  </a:lnTo>
                  <a:lnTo>
                    <a:pt x="2558796" y="1629156"/>
                  </a:lnTo>
                  <a:lnTo>
                    <a:pt x="2561844" y="1613916"/>
                  </a:lnTo>
                  <a:lnTo>
                    <a:pt x="2566416" y="1563624"/>
                  </a:lnTo>
                  <a:lnTo>
                    <a:pt x="2574036" y="1520952"/>
                  </a:lnTo>
                  <a:lnTo>
                    <a:pt x="2584704" y="1898904"/>
                  </a:lnTo>
                  <a:lnTo>
                    <a:pt x="2589276" y="1418844"/>
                  </a:lnTo>
                  <a:lnTo>
                    <a:pt x="2593848" y="1898904"/>
                  </a:lnTo>
                  <a:lnTo>
                    <a:pt x="2596896" y="1467612"/>
                  </a:lnTo>
                  <a:lnTo>
                    <a:pt x="2601468" y="1380744"/>
                  </a:lnTo>
                  <a:lnTo>
                    <a:pt x="2612136" y="1898904"/>
                  </a:lnTo>
                  <a:lnTo>
                    <a:pt x="2616708" y="1295400"/>
                  </a:lnTo>
                  <a:lnTo>
                    <a:pt x="2624328" y="1898904"/>
                  </a:lnTo>
                  <a:lnTo>
                    <a:pt x="2627376" y="1898904"/>
                  </a:lnTo>
                  <a:lnTo>
                    <a:pt x="2642616" y="1898904"/>
                  </a:lnTo>
                  <a:lnTo>
                    <a:pt x="2647188" y="1716024"/>
                  </a:lnTo>
                  <a:lnTo>
                    <a:pt x="2651760" y="1898904"/>
                  </a:lnTo>
                  <a:lnTo>
                    <a:pt x="2654808" y="1719072"/>
                  </a:lnTo>
                  <a:lnTo>
                    <a:pt x="2667000" y="1711452"/>
                  </a:lnTo>
                  <a:lnTo>
                    <a:pt x="2670048" y="1898904"/>
                  </a:lnTo>
                  <a:lnTo>
                    <a:pt x="2674620" y="1610868"/>
                  </a:lnTo>
                  <a:lnTo>
                    <a:pt x="2677668" y="1592580"/>
                  </a:lnTo>
                  <a:lnTo>
                    <a:pt x="2682240" y="1898904"/>
                  </a:lnTo>
                  <a:lnTo>
                    <a:pt x="2692908" y="1898904"/>
                  </a:lnTo>
                  <a:lnTo>
                    <a:pt x="2697480" y="1677924"/>
                  </a:lnTo>
                  <a:lnTo>
                    <a:pt x="2700528" y="1898904"/>
                  </a:lnTo>
                  <a:lnTo>
                    <a:pt x="2705100" y="1676400"/>
                  </a:lnTo>
                  <a:lnTo>
                    <a:pt x="2709672" y="1898904"/>
                  </a:lnTo>
                  <a:lnTo>
                    <a:pt x="2720340" y="1898904"/>
                  </a:lnTo>
                  <a:lnTo>
                    <a:pt x="2724912" y="1898904"/>
                  </a:lnTo>
                  <a:lnTo>
                    <a:pt x="2727960" y="1860804"/>
                  </a:lnTo>
                  <a:lnTo>
                    <a:pt x="2732532" y="1825752"/>
                  </a:lnTo>
                  <a:lnTo>
                    <a:pt x="2735580" y="1898904"/>
                  </a:lnTo>
                  <a:lnTo>
                    <a:pt x="2747772" y="1898904"/>
                  </a:lnTo>
                  <a:lnTo>
                    <a:pt x="2750820" y="1859280"/>
                  </a:lnTo>
                  <a:lnTo>
                    <a:pt x="2755391" y="1898904"/>
                  </a:lnTo>
                  <a:lnTo>
                    <a:pt x="2833116" y="1898904"/>
                  </a:lnTo>
                  <a:lnTo>
                    <a:pt x="2836164" y="1866900"/>
                  </a:lnTo>
                  <a:lnTo>
                    <a:pt x="2840736" y="1898904"/>
                  </a:lnTo>
                  <a:lnTo>
                    <a:pt x="2843784" y="1898904"/>
                  </a:lnTo>
                  <a:lnTo>
                    <a:pt x="2855976" y="1898904"/>
                  </a:lnTo>
                  <a:lnTo>
                    <a:pt x="2859024" y="1898904"/>
                  </a:lnTo>
                  <a:lnTo>
                    <a:pt x="2863596" y="1898904"/>
                  </a:lnTo>
                  <a:lnTo>
                    <a:pt x="2866644" y="1859280"/>
                  </a:lnTo>
                  <a:lnTo>
                    <a:pt x="2871216" y="1898904"/>
                  </a:lnTo>
                  <a:lnTo>
                    <a:pt x="2883408" y="1898904"/>
                  </a:lnTo>
                  <a:lnTo>
                    <a:pt x="2886456" y="1898904"/>
                  </a:lnTo>
                  <a:lnTo>
                    <a:pt x="2891028" y="1898904"/>
                  </a:lnTo>
                  <a:lnTo>
                    <a:pt x="2898648" y="1898904"/>
                  </a:lnTo>
                  <a:lnTo>
                    <a:pt x="2909316" y="1837944"/>
                  </a:lnTo>
                  <a:lnTo>
                    <a:pt x="2913888" y="1761744"/>
                  </a:lnTo>
                  <a:lnTo>
                    <a:pt x="2916936" y="1898904"/>
                  </a:lnTo>
                  <a:lnTo>
                    <a:pt x="2921508" y="1898904"/>
                  </a:lnTo>
                  <a:lnTo>
                    <a:pt x="2924556" y="1691640"/>
                  </a:lnTo>
                  <a:lnTo>
                    <a:pt x="2936748" y="1449324"/>
                  </a:lnTo>
                  <a:lnTo>
                    <a:pt x="2939796" y="1898904"/>
                  </a:lnTo>
                  <a:lnTo>
                    <a:pt x="2944368" y="1898904"/>
                  </a:lnTo>
                  <a:lnTo>
                    <a:pt x="2948940" y="1508760"/>
                  </a:lnTo>
                  <a:lnTo>
                    <a:pt x="2951988" y="1463040"/>
                  </a:lnTo>
                  <a:lnTo>
                    <a:pt x="2971800" y="1898904"/>
                  </a:lnTo>
                  <a:lnTo>
                    <a:pt x="2974848" y="1898904"/>
                  </a:lnTo>
                  <a:lnTo>
                    <a:pt x="2979420" y="1898904"/>
                  </a:lnTo>
                  <a:lnTo>
                    <a:pt x="2990088" y="1898904"/>
                  </a:lnTo>
                  <a:lnTo>
                    <a:pt x="2994660" y="1898904"/>
                  </a:lnTo>
                  <a:lnTo>
                    <a:pt x="2997708" y="1898904"/>
                  </a:lnTo>
                  <a:lnTo>
                    <a:pt x="3002280" y="1755648"/>
                  </a:lnTo>
                  <a:lnTo>
                    <a:pt x="3006852" y="1898904"/>
                  </a:lnTo>
                  <a:lnTo>
                    <a:pt x="3017520" y="1898904"/>
                  </a:lnTo>
                  <a:lnTo>
                    <a:pt x="3022091" y="1844040"/>
                  </a:lnTo>
                  <a:lnTo>
                    <a:pt x="3025140" y="1795272"/>
                  </a:lnTo>
                  <a:lnTo>
                    <a:pt x="3029712" y="1790700"/>
                  </a:lnTo>
                  <a:lnTo>
                    <a:pt x="3032760" y="1898904"/>
                  </a:lnTo>
                  <a:lnTo>
                    <a:pt x="3044952" y="1898904"/>
                  </a:lnTo>
                  <a:lnTo>
                    <a:pt x="3048000" y="1833372"/>
                  </a:lnTo>
                  <a:lnTo>
                    <a:pt x="3052572" y="1898904"/>
                  </a:lnTo>
                  <a:lnTo>
                    <a:pt x="3055620" y="1898904"/>
                  </a:lnTo>
                  <a:lnTo>
                    <a:pt x="3060191" y="1898904"/>
                  </a:lnTo>
                  <a:lnTo>
                    <a:pt x="3072384" y="1898904"/>
                  </a:lnTo>
                  <a:lnTo>
                    <a:pt x="3075432" y="1888236"/>
                  </a:lnTo>
                  <a:lnTo>
                    <a:pt x="3080004" y="1862328"/>
                  </a:lnTo>
                  <a:lnTo>
                    <a:pt x="3083052" y="1847088"/>
                  </a:lnTo>
                  <a:lnTo>
                    <a:pt x="3087624" y="1898904"/>
                  </a:lnTo>
                  <a:lnTo>
                    <a:pt x="3098291" y="1755648"/>
                  </a:lnTo>
                  <a:lnTo>
                    <a:pt x="3102864" y="1898904"/>
                  </a:lnTo>
                  <a:lnTo>
                    <a:pt x="3105912" y="1898904"/>
                  </a:lnTo>
                  <a:lnTo>
                    <a:pt x="3110484" y="1898904"/>
                  </a:lnTo>
                  <a:lnTo>
                    <a:pt x="3113532" y="1775460"/>
                  </a:lnTo>
                  <a:lnTo>
                    <a:pt x="3125724" y="1898904"/>
                  </a:lnTo>
                  <a:lnTo>
                    <a:pt x="3130296" y="1781556"/>
                  </a:lnTo>
                  <a:lnTo>
                    <a:pt x="3133344" y="1757172"/>
                  </a:lnTo>
                  <a:lnTo>
                    <a:pt x="3137916" y="1898904"/>
                  </a:lnTo>
                  <a:lnTo>
                    <a:pt x="3153156" y="1783080"/>
                  </a:lnTo>
                  <a:lnTo>
                    <a:pt x="3156204" y="1769364"/>
                  </a:lnTo>
                  <a:lnTo>
                    <a:pt x="3160776" y="1741932"/>
                  </a:lnTo>
                  <a:lnTo>
                    <a:pt x="3163824" y="1898904"/>
                  </a:lnTo>
                  <a:lnTo>
                    <a:pt x="3168396" y="1828800"/>
                  </a:lnTo>
                  <a:lnTo>
                    <a:pt x="3180588" y="1799844"/>
                  </a:lnTo>
                  <a:lnTo>
                    <a:pt x="3183636" y="1898904"/>
                  </a:lnTo>
                  <a:lnTo>
                    <a:pt x="3188208" y="1898904"/>
                  </a:lnTo>
                  <a:lnTo>
                    <a:pt x="3191256" y="1898904"/>
                  </a:lnTo>
                  <a:lnTo>
                    <a:pt x="3195828" y="1882140"/>
                  </a:lnTo>
                  <a:lnTo>
                    <a:pt x="3206496" y="1872996"/>
                  </a:lnTo>
                  <a:lnTo>
                    <a:pt x="3211068" y="1898904"/>
                  </a:lnTo>
                  <a:lnTo>
                    <a:pt x="3214116" y="1898904"/>
                  </a:lnTo>
                  <a:lnTo>
                    <a:pt x="3218688" y="1898904"/>
                  </a:lnTo>
                  <a:lnTo>
                    <a:pt x="3261360" y="1898904"/>
                  </a:lnTo>
                  <a:lnTo>
                    <a:pt x="3268980" y="1891284"/>
                  </a:lnTo>
                  <a:lnTo>
                    <a:pt x="3272028" y="1847088"/>
                  </a:lnTo>
                  <a:lnTo>
                    <a:pt x="3276600" y="1898904"/>
                  </a:lnTo>
                  <a:lnTo>
                    <a:pt x="3287268" y="1824228"/>
                  </a:lnTo>
                  <a:lnTo>
                    <a:pt x="3291840" y="1776984"/>
                  </a:lnTo>
                  <a:lnTo>
                    <a:pt x="3296412" y="1773936"/>
                  </a:lnTo>
                  <a:lnTo>
                    <a:pt x="3299460" y="1898904"/>
                  </a:lnTo>
                  <a:lnTo>
                    <a:pt x="3304032" y="1836420"/>
                  </a:lnTo>
                  <a:lnTo>
                    <a:pt x="3314700" y="1808988"/>
                  </a:lnTo>
                  <a:lnTo>
                    <a:pt x="3319272" y="1898904"/>
                  </a:lnTo>
                  <a:lnTo>
                    <a:pt x="3322320" y="1898904"/>
                  </a:lnTo>
                  <a:lnTo>
                    <a:pt x="3326891" y="1848612"/>
                  </a:lnTo>
                  <a:lnTo>
                    <a:pt x="3329940" y="1842516"/>
                  </a:lnTo>
                  <a:lnTo>
                    <a:pt x="3342132" y="1827276"/>
                  </a:lnTo>
                  <a:lnTo>
                    <a:pt x="3345180" y="1898904"/>
                  </a:lnTo>
                  <a:lnTo>
                    <a:pt x="3349752" y="1827276"/>
                  </a:lnTo>
                  <a:lnTo>
                    <a:pt x="3354324" y="1805940"/>
                  </a:lnTo>
                  <a:lnTo>
                    <a:pt x="3357372" y="1786128"/>
                  </a:lnTo>
                  <a:lnTo>
                    <a:pt x="3369564" y="1743456"/>
                  </a:lnTo>
                  <a:lnTo>
                    <a:pt x="3372612" y="1722120"/>
                  </a:lnTo>
                  <a:lnTo>
                    <a:pt x="3377184" y="1898904"/>
                  </a:lnTo>
                  <a:lnTo>
                    <a:pt x="3384804" y="1898904"/>
                  </a:lnTo>
                  <a:lnTo>
                    <a:pt x="3395472" y="1898904"/>
                  </a:lnTo>
                  <a:lnTo>
                    <a:pt x="3400044" y="1751076"/>
                  </a:lnTo>
                  <a:lnTo>
                    <a:pt x="3403091" y="1749552"/>
                  </a:lnTo>
                  <a:lnTo>
                    <a:pt x="3407664" y="1620012"/>
                  </a:lnTo>
                  <a:lnTo>
                    <a:pt x="3410712" y="1898904"/>
                  </a:lnTo>
                  <a:lnTo>
                    <a:pt x="3422904" y="1898904"/>
                  </a:lnTo>
                  <a:lnTo>
                    <a:pt x="3427476" y="1898904"/>
                  </a:lnTo>
                  <a:lnTo>
                    <a:pt x="3430524" y="1898904"/>
                  </a:lnTo>
                  <a:lnTo>
                    <a:pt x="3435096" y="1623060"/>
                  </a:lnTo>
                  <a:lnTo>
                    <a:pt x="3438144" y="1898904"/>
                  </a:lnTo>
                  <a:lnTo>
                    <a:pt x="3450336" y="1898904"/>
                  </a:lnTo>
                  <a:lnTo>
                    <a:pt x="3453384" y="1898904"/>
                  </a:lnTo>
                  <a:lnTo>
                    <a:pt x="3457956" y="1898904"/>
                  </a:lnTo>
                  <a:lnTo>
                    <a:pt x="3461004" y="1648968"/>
                  </a:lnTo>
                  <a:lnTo>
                    <a:pt x="3465576" y="1898904"/>
                  </a:lnTo>
                  <a:lnTo>
                    <a:pt x="3535680" y="1898904"/>
                  </a:lnTo>
                  <a:lnTo>
                    <a:pt x="3538728" y="1808988"/>
                  </a:lnTo>
                  <a:lnTo>
                    <a:pt x="3543300" y="1898904"/>
                  </a:lnTo>
                  <a:lnTo>
                    <a:pt x="3546348" y="1898904"/>
                  </a:lnTo>
                  <a:lnTo>
                    <a:pt x="3558540" y="1898904"/>
                  </a:lnTo>
                  <a:lnTo>
                    <a:pt x="3561588" y="1898904"/>
                  </a:lnTo>
                  <a:lnTo>
                    <a:pt x="3566160" y="1860804"/>
                  </a:lnTo>
                  <a:lnTo>
                    <a:pt x="3569208" y="1898904"/>
                  </a:lnTo>
                  <a:lnTo>
                    <a:pt x="3596640" y="1898904"/>
                  </a:lnTo>
                  <a:lnTo>
                    <a:pt x="3601212" y="1854708"/>
                  </a:lnTo>
                  <a:lnTo>
                    <a:pt x="3611880" y="1898904"/>
                  </a:lnTo>
                  <a:lnTo>
                    <a:pt x="3616452" y="1898904"/>
                  </a:lnTo>
                  <a:lnTo>
                    <a:pt x="3619500" y="1898904"/>
                  </a:lnTo>
                  <a:lnTo>
                    <a:pt x="3624072" y="1898904"/>
                  </a:lnTo>
                  <a:lnTo>
                    <a:pt x="3627120" y="1898904"/>
                  </a:lnTo>
                  <a:lnTo>
                    <a:pt x="3639312" y="1898904"/>
                  </a:lnTo>
                  <a:lnTo>
                    <a:pt x="3642360" y="1880616"/>
                  </a:lnTo>
                  <a:lnTo>
                    <a:pt x="3646932" y="1872996"/>
                  </a:lnTo>
                  <a:lnTo>
                    <a:pt x="3651504" y="1898904"/>
                  </a:lnTo>
                  <a:lnTo>
                    <a:pt x="3654552" y="1845564"/>
                  </a:lnTo>
                  <a:lnTo>
                    <a:pt x="3666744" y="1898904"/>
                  </a:lnTo>
                  <a:lnTo>
                    <a:pt x="3669791" y="1898904"/>
                  </a:lnTo>
                  <a:lnTo>
                    <a:pt x="3674364" y="1874520"/>
                  </a:lnTo>
                  <a:lnTo>
                    <a:pt x="3677412" y="1898904"/>
                  </a:lnTo>
                  <a:lnTo>
                    <a:pt x="3681984" y="1856232"/>
                  </a:lnTo>
                  <a:lnTo>
                    <a:pt x="3692652" y="1850136"/>
                  </a:lnTo>
                  <a:lnTo>
                    <a:pt x="3697224" y="1833372"/>
                  </a:lnTo>
                  <a:lnTo>
                    <a:pt x="3700272" y="1898904"/>
                  </a:lnTo>
                  <a:lnTo>
                    <a:pt x="3704844" y="1898904"/>
                  </a:lnTo>
                  <a:lnTo>
                    <a:pt x="3709416" y="1869948"/>
                  </a:lnTo>
                  <a:lnTo>
                    <a:pt x="3720084" y="1898904"/>
                  </a:lnTo>
                  <a:lnTo>
                    <a:pt x="3724656" y="1898904"/>
                  </a:lnTo>
                  <a:lnTo>
                    <a:pt x="3727704" y="1894332"/>
                  </a:lnTo>
                  <a:lnTo>
                    <a:pt x="3732276" y="1898904"/>
                  </a:lnTo>
                  <a:lnTo>
                    <a:pt x="3735324" y="1898904"/>
                  </a:lnTo>
                  <a:lnTo>
                    <a:pt x="3747516" y="1898904"/>
                  </a:lnTo>
                  <a:lnTo>
                    <a:pt x="3750564" y="1898904"/>
                  </a:lnTo>
                  <a:lnTo>
                    <a:pt x="3755136" y="1898904"/>
                  </a:lnTo>
                  <a:lnTo>
                    <a:pt x="3758184" y="1877568"/>
                  </a:lnTo>
                  <a:lnTo>
                    <a:pt x="3774948" y="1898904"/>
                  </a:lnTo>
                  <a:lnTo>
                    <a:pt x="3777996" y="1898904"/>
                  </a:lnTo>
                  <a:lnTo>
                    <a:pt x="3782568" y="1872996"/>
                  </a:lnTo>
                  <a:lnTo>
                    <a:pt x="3785616" y="1853184"/>
                  </a:lnTo>
                  <a:lnTo>
                    <a:pt x="3790188" y="1850136"/>
                  </a:lnTo>
                  <a:lnTo>
                    <a:pt x="3800856" y="1810512"/>
                  </a:lnTo>
                  <a:lnTo>
                    <a:pt x="3805428" y="1804416"/>
                  </a:lnTo>
                  <a:lnTo>
                    <a:pt x="3808476" y="1801368"/>
                  </a:lnTo>
                  <a:lnTo>
                    <a:pt x="3813048" y="1795272"/>
                  </a:lnTo>
                  <a:lnTo>
                    <a:pt x="3816096" y="1898904"/>
                  </a:lnTo>
                  <a:lnTo>
                    <a:pt x="3828288" y="1898904"/>
                  </a:lnTo>
                  <a:lnTo>
                    <a:pt x="3832860" y="1805940"/>
                  </a:lnTo>
                  <a:lnTo>
                    <a:pt x="3835908" y="1898904"/>
                  </a:lnTo>
                  <a:lnTo>
                    <a:pt x="3840480" y="1898904"/>
                  </a:lnTo>
                  <a:lnTo>
                    <a:pt x="3843528" y="1898904"/>
                  </a:lnTo>
                  <a:lnTo>
                    <a:pt x="3855720" y="1819656"/>
                  </a:lnTo>
                  <a:lnTo>
                    <a:pt x="3858768" y="1898904"/>
                  </a:lnTo>
                  <a:lnTo>
                    <a:pt x="3863340" y="1898904"/>
                  </a:lnTo>
                  <a:lnTo>
                    <a:pt x="3866388" y="1898904"/>
                  </a:lnTo>
                  <a:lnTo>
                    <a:pt x="3870960" y="1844040"/>
                  </a:lnTo>
                  <a:lnTo>
                    <a:pt x="3881628" y="1898904"/>
                  </a:lnTo>
                  <a:lnTo>
                    <a:pt x="3886200" y="1898904"/>
                  </a:lnTo>
                  <a:lnTo>
                    <a:pt x="3890772" y="1810512"/>
                  </a:lnTo>
                  <a:lnTo>
                    <a:pt x="3893820" y="1796796"/>
                  </a:lnTo>
                  <a:lnTo>
                    <a:pt x="3909060" y="1898904"/>
                  </a:lnTo>
                  <a:lnTo>
                    <a:pt x="3913632" y="1898904"/>
                  </a:lnTo>
                  <a:lnTo>
                    <a:pt x="3916680" y="1898904"/>
                  </a:lnTo>
                  <a:lnTo>
                    <a:pt x="3921252" y="1848612"/>
                  </a:lnTo>
                  <a:lnTo>
                    <a:pt x="3924300" y="1898904"/>
                  </a:lnTo>
                  <a:lnTo>
                    <a:pt x="3936491" y="1898904"/>
                  </a:lnTo>
                  <a:lnTo>
                    <a:pt x="3939540" y="1898904"/>
                  </a:lnTo>
                  <a:lnTo>
                    <a:pt x="3944112" y="1833372"/>
                  </a:lnTo>
                  <a:lnTo>
                    <a:pt x="3948684" y="1898904"/>
                  </a:lnTo>
                  <a:lnTo>
                    <a:pt x="3951732" y="1898904"/>
                  </a:lnTo>
                  <a:lnTo>
                    <a:pt x="3963924" y="1871472"/>
                  </a:lnTo>
                  <a:lnTo>
                    <a:pt x="3966972" y="1898904"/>
                  </a:lnTo>
                  <a:lnTo>
                    <a:pt x="3971544" y="1898904"/>
                  </a:lnTo>
                  <a:lnTo>
                    <a:pt x="3974591" y="1898904"/>
                  </a:lnTo>
                  <a:lnTo>
                    <a:pt x="3989832" y="1898904"/>
                  </a:lnTo>
                  <a:lnTo>
                    <a:pt x="3994404" y="1880616"/>
                  </a:lnTo>
                  <a:lnTo>
                    <a:pt x="3997452" y="1845564"/>
                  </a:lnTo>
                  <a:lnTo>
                    <a:pt x="4002024" y="1764792"/>
                  </a:lnTo>
                  <a:lnTo>
                    <a:pt x="4006596" y="1748028"/>
                  </a:lnTo>
                  <a:lnTo>
                    <a:pt x="4017264" y="1746504"/>
                  </a:lnTo>
                  <a:lnTo>
                    <a:pt x="4021836" y="1898904"/>
                  </a:lnTo>
                  <a:lnTo>
                    <a:pt x="4024884" y="1898904"/>
                  </a:lnTo>
                  <a:lnTo>
                    <a:pt x="4032504" y="1898904"/>
                  </a:lnTo>
                  <a:lnTo>
                    <a:pt x="4044696" y="1879092"/>
                  </a:lnTo>
                  <a:lnTo>
                    <a:pt x="4052316" y="1898904"/>
                  </a:lnTo>
                  <a:lnTo>
                    <a:pt x="4055364" y="1898904"/>
                  </a:lnTo>
                  <a:lnTo>
                    <a:pt x="4059936" y="1889760"/>
                  </a:lnTo>
                  <a:lnTo>
                    <a:pt x="4072128" y="1865376"/>
                  </a:lnTo>
                  <a:lnTo>
                    <a:pt x="4075176" y="1898904"/>
                  </a:lnTo>
                  <a:lnTo>
                    <a:pt x="4079748" y="1898904"/>
                  </a:lnTo>
                  <a:lnTo>
                    <a:pt x="4082796" y="1898904"/>
                  </a:lnTo>
                  <a:lnTo>
                    <a:pt x="4087368" y="1898904"/>
                  </a:lnTo>
                  <a:lnTo>
                    <a:pt x="4098036" y="1898904"/>
                  </a:lnTo>
                  <a:lnTo>
                    <a:pt x="4102608" y="1848612"/>
                  </a:lnTo>
                  <a:lnTo>
                    <a:pt x="4105656" y="1898904"/>
                  </a:lnTo>
                  <a:lnTo>
                    <a:pt x="4110228" y="1868424"/>
                  </a:lnTo>
                  <a:lnTo>
                    <a:pt x="4113276" y="1831848"/>
                  </a:lnTo>
                  <a:lnTo>
                    <a:pt x="4125468" y="1780032"/>
                  </a:lnTo>
                  <a:lnTo>
                    <a:pt x="4130040" y="1898904"/>
                  </a:lnTo>
                  <a:lnTo>
                    <a:pt x="4133088" y="1898904"/>
                  </a:lnTo>
                  <a:lnTo>
                    <a:pt x="4137660" y="1898904"/>
                  </a:lnTo>
                  <a:lnTo>
                    <a:pt x="4140708" y="1827276"/>
                  </a:lnTo>
                  <a:lnTo>
                    <a:pt x="4152900" y="1801368"/>
                  </a:lnTo>
                  <a:lnTo>
                    <a:pt x="4155948" y="1898904"/>
                  </a:lnTo>
                  <a:lnTo>
                    <a:pt x="4160520" y="1799844"/>
                  </a:lnTo>
                  <a:lnTo>
                    <a:pt x="4163568" y="1798320"/>
                  </a:lnTo>
                  <a:lnTo>
                    <a:pt x="4168140" y="1898904"/>
                  </a:lnTo>
                  <a:lnTo>
                    <a:pt x="4187952" y="1898904"/>
                  </a:lnTo>
                  <a:lnTo>
                    <a:pt x="4245864" y="1898904"/>
                  </a:lnTo>
                  <a:lnTo>
                    <a:pt x="4248912" y="1897380"/>
                  </a:lnTo>
                  <a:lnTo>
                    <a:pt x="4261104" y="1898904"/>
                  </a:lnTo>
                  <a:lnTo>
                    <a:pt x="4264152" y="1895856"/>
                  </a:lnTo>
                  <a:lnTo>
                    <a:pt x="4268724" y="1898904"/>
                  </a:lnTo>
                  <a:lnTo>
                    <a:pt x="4271772" y="1898904"/>
                  </a:lnTo>
                  <a:lnTo>
                    <a:pt x="4276344" y="1898904"/>
                  </a:lnTo>
                  <a:lnTo>
                    <a:pt x="4287012" y="1898904"/>
                  </a:lnTo>
                  <a:lnTo>
                    <a:pt x="4291584" y="1891284"/>
                  </a:lnTo>
                  <a:lnTo>
                    <a:pt x="4294632" y="1898904"/>
                  </a:lnTo>
                  <a:lnTo>
                    <a:pt x="4299204" y="1898904"/>
                  </a:lnTo>
                  <a:lnTo>
                    <a:pt x="4314444" y="1866900"/>
                  </a:lnTo>
                  <a:lnTo>
                    <a:pt x="4319016" y="1898904"/>
                  </a:lnTo>
                  <a:lnTo>
                    <a:pt x="4322064" y="1898904"/>
                  </a:lnTo>
                  <a:lnTo>
                    <a:pt x="4326636" y="1898904"/>
                  </a:lnTo>
                  <a:lnTo>
                    <a:pt x="4329684" y="1898904"/>
                  </a:lnTo>
                  <a:lnTo>
                    <a:pt x="4341876" y="1898904"/>
                  </a:lnTo>
                  <a:lnTo>
                    <a:pt x="4344924" y="1889760"/>
                  </a:lnTo>
                  <a:lnTo>
                    <a:pt x="4349496" y="1711452"/>
                  </a:lnTo>
                  <a:lnTo>
                    <a:pt x="4352544" y="1687068"/>
                  </a:lnTo>
                  <a:lnTo>
                    <a:pt x="4357116" y="1898904"/>
                  </a:lnTo>
                  <a:lnTo>
                    <a:pt x="4369308" y="1700784"/>
                  </a:lnTo>
                  <a:lnTo>
                    <a:pt x="4372356" y="1898904"/>
                  </a:lnTo>
                  <a:lnTo>
                    <a:pt x="4376928" y="1898904"/>
                  </a:lnTo>
                  <a:lnTo>
                    <a:pt x="4379976" y="1898904"/>
                  </a:lnTo>
                  <a:lnTo>
                    <a:pt x="4384548" y="1889760"/>
                  </a:lnTo>
                  <a:lnTo>
                    <a:pt x="4395216" y="1840992"/>
                  </a:lnTo>
                  <a:lnTo>
                    <a:pt x="4399788" y="1898904"/>
                  </a:lnTo>
                  <a:lnTo>
                    <a:pt x="4402836" y="1836420"/>
                  </a:lnTo>
                  <a:lnTo>
                    <a:pt x="4407408" y="1898904"/>
                  </a:lnTo>
                  <a:lnTo>
                    <a:pt x="4410456" y="1898904"/>
                  </a:lnTo>
                  <a:lnTo>
                    <a:pt x="4422648" y="1872996"/>
                  </a:lnTo>
                  <a:lnTo>
                    <a:pt x="4427220" y="1898904"/>
                  </a:lnTo>
                  <a:lnTo>
                    <a:pt x="4430268" y="1889760"/>
                  </a:lnTo>
                  <a:lnTo>
                    <a:pt x="4434840" y="1819656"/>
                  </a:lnTo>
                  <a:lnTo>
                    <a:pt x="4437888" y="1790700"/>
                  </a:lnTo>
                  <a:lnTo>
                    <a:pt x="4457700" y="1898904"/>
                  </a:lnTo>
                  <a:lnTo>
                    <a:pt x="4460748" y="1898904"/>
                  </a:lnTo>
                  <a:lnTo>
                    <a:pt x="4465320" y="1898904"/>
                  </a:lnTo>
                  <a:lnTo>
                    <a:pt x="4477512" y="1898904"/>
                  </a:lnTo>
                  <a:lnTo>
                    <a:pt x="4480560" y="1894332"/>
                  </a:lnTo>
                  <a:lnTo>
                    <a:pt x="4485132" y="1898904"/>
                  </a:lnTo>
                  <a:lnTo>
                    <a:pt x="4488180" y="1898904"/>
                  </a:lnTo>
                  <a:lnTo>
                    <a:pt x="4492752" y="1898904"/>
                  </a:lnTo>
                  <a:lnTo>
                    <a:pt x="4503420" y="1898904"/>
                  </a:lnTo>
                  <a:lnTo>
                    <a:pt x="4507992" y="1883664"/>
                  </a:lnTo>
                  <a:lnTo>
                    <a:pt x="4511040" y="1822704"/>
                  </a:lnTo>
                  <a:lnTo>
                    <a:pt x="4515612" y="1804416"/>
                  </a:lnTo>
                  <a:lnTo>
                    <a:pt x="4518660" y="1699260"/>
                  </a:lnTo>
                  <a:lnTo>
                    <a:pt x="4530852" y="1898904"/>
                  </a:lnTo>
                  <a:lnTo>
                    <a:pt x="4535424" y="1898904"/>
                  </a:lnTo>
                  <a:lnTo>
                    <a:pt x="4538472" y="1630680"/>
                  </a:lnTo>
                  <a:lnTo>
                    <a:pt x="4543044" y="1898904"/>
                  </a:lnTo>
                  <a:lnTo>
                    <a:pt x="4546092" y="1898904"/>
                  </a:lnTo>
                  <a:lnTo>
                    <a:pt x="4558284" y="1898904"/>
                  </a:lnTo>
                  <a:lnTo>
                    <a:pt x="4561332" y="1824228"/>
                  </a:lnTo>
                  <a:lnTo>
                    <a:pt x="4565904" y="1798320"/>
                  </a:lnTo>
                  <a:lnTo>
                    <a:pt x="4568952" y="1898904"/>
                  </a:lnTo>
                  <a:lnTo>
                    <a:pt x="4573524" y="1898904"/>
                  </a:lnTo>
                  <a:lnTo>
                    <a:pt x="4584192" y="1891284"/>
                  </a:lnTo>
                  <a:lnTo>
                    <a:pt x="4588764" y="1847088"/>
                  </a:lnTo>
                  <a:lnTo>
                    <a:pt x="4593336" y="1837944"/>
                  </a:lnTo>
                  <a:lnTo>
                    <a:pt x="4596384" y="1818132"/>
                  </a:lnTo>
                  <a:lnTo>
                    <a:pt x="4600956" y="1755648"/>
                  </a:lnTo>
                  <a:lnTo>
                    <a:pt x="4611624" y="1898904"/>
                  </a:lnTo>
                  <a:lnTo>
                    <a:pt x="4616196" y="1898904"/>
                  </a:lnTo>
                  <a:lnTo>
                    <a:pt x="4619244" y="1827276"/>
                  </a:lnTo>
                  <a:lnTo>
                    <a:pt x="4623816" y="1898904"/>
                  </a:lnTo>
                  <a:lnTo>
                    <a:pt x="4639056" y="1898904"/>
                  </a:lnTo>
                  <a:lnTo>
                    <a:pt x="4642104" y="1898904"/>
                  </a:lnTo>
                  <a:lnTo>
                    <a:pt x="4646676" y="1897380"/>
                  </a:lnTo>
                  <a:lnTo>
                    <a:pt x="4651248" y="1898904"/>
                  </a:lnTo>
                  <a:lnTo>
                    <a:pt x="4654296" y="1888236"/>
                  </a:lnTo>
                  <a:lnTo>
                    <a:pt x="4666488" y="1898904"/>
                  </a:lnTo>
                  <a:lnTo>
                    <a:pt x="4669536" y="1898904"/>
                  </a:lnTo>
                  <a:lnTo>
                    <a:pt x="4677156" y="1888236"/>
                  </a:lnTo>
                  <a:lnTo>
                    <a:pt x="4681728" y="1898904"/>
                  </a:lnTo>
                  <a:lnTo>
                    <a:pt x="4692396" y="1886712"/>
                  </a:lnTo>
                  <a:lnTo>
                    <a:pt x="4696968" y="1869948"/>
                  </a:lnTo>
                  <a:lnTo>
                    <a:pt x="4700016" y="1898904"/>
                  </a:lnTo>
                  <a:lnTo>
                    <a:pt x="4704588" y="1898904"/>
                  </a:lnTo>
                  <a:lnTo>
                    <a:pt x="4709160" y="1898904"/>
                  </a:lnTo>
                  <a:lnTo>
                    <a:pt x="4719828" y="1822704"/>
                  </a:lnTo>
                  <a:lnTo>
                    <a:pt x="4724400" y="1898904"/>
                  </a:lnTo>
                  <a:lnTo>
                    <a:pt x="4727448" y="1898904"/>
                  </a:lnTo>
                  <a:lnTo>
                    <a:pt x="4732020" y="1860804"/>
                  </a:lnTo>
                  <a:lnTo>
                    <a:pt x="4735068" y="1837944"/>
                  </a:lnTo>
                  <a:lnTo>
                    <a:pt x="4747260" y="1898904"/>
                  </a:lnTo>
                  <a:lnTo>
                    <a:pt x="4750308" y="1898904"/>
                  </a:lnTo>
                  <a:lnTo>
                    <a:pt x="4754880" y="1898904"/>
                  </a:lnTo>
                  <a:lnTo>
                    <a:pt x="4757928" y="1897380"/>
                  </a:lnTo>
                  <a:lnTo>
                    <a:pt x="4762500" y="1895856"/>
                  </a:lnTo>
                  <a:lnTo>
                    <a:pt x="4774692" y="1898904"/>
                  </a:lnTo>
                  <a:lnTo>
                    <a:pt x="4777740" y="1898904"/>
                  </a:lnTo>
                  <a:lnTo>
                    <a:pt x="4782312" y="1898904"/>
                  </a:lnTo>
                  <a:lnTo>
                    <a:pt x="4785360" y="1898904"/>
                  </a:lnTo>
                  <a:lnTo>
                    <a:pt x="4789932" y="1876044"/>
                  </a:lnTo>
                  <a:lnTo>
                    <a:pt x="4800600" y="1898904"/>
                  </a:lnTo>
                  <a:lnTo>
                    <a:pt x="4805172" y="1898904"/>
                  </a:lnTo>
                  <a:lnTo>
                    <a:pt x="4808220" y="1869948"/>
                  </a:lnTo>
                  <a:lnTo>
                    <a:pt x="4812792" y="1898904"/>
                  </a:lnTo>
                  <a:lnTo>
                    <a:pt x="4815840" y="1898904"/>
                  </a:lnTo>
                  <a:lnTo>
                    <a:pt x="4828032" y="1898904"/>
                  </a:lnTo>
                  <a:lnTo>
                    <a:pt x="4832604" y="1898904"/>
                  </a:lnTo>
                  <a:lnTo>
                    <a:pt x="4835652" y="1876044"/>
                  </a:lnTo>
                  <a:lnTo>
                    <a:pt x="4840224" y="1898904"/>
                  </a:lnTo>
                  <a:lnTo>
                    <a:pt x="4843272" y="1898904"/>
                  </a:lnTo>
                  <a:lnTo>
                    <a:pt x="4855464" y="1898904"/>
                  </a:lnTo>
                  <a:lnTo>
                    <a:pt x="4858512" y="1898904"/>
                  </a:lnTo>
                  <a:lnTo>
                    <a:pt x="4863084" y="1898904"/>
                  </a:lnTo>
                  <a:lnTo>
                    <a:pt x="4870704" y="1898904"/>
                  </a:lnTo>
                  <a:lnTo>
                    <a:pt x="4881372" y="1898904"/>
                  </a:lnTo>
                  <a:lnTo>
                    <a:pt x="4885944" y="1857756"/>
                  </a:lnTo>
                  <a:lnTo>
                    <a:pt x="4890516" y="1898904"/>
                  </a:lnTo>
                  <a:lnTo>
                    <a:pt x="4893564" y="1898904"/>
                  </a:lnTo>
                  <a:lnTo>
                    <a:pt x="4898136" y="1898904"/>
                  </a:lnTo>
                  <a:lnTo>
                    <a:pt x="4908804" y="1898904"/>
                  </a:lnTo>
                  <a:lnTo>
                    <a:pt x="4913376" y="1889760"/>
                  </a:lnTo>
                  <a:lnTo>
                    <a:pt x="4916424" y="1898904"/>
                  </a:lnTo>
                  <a:lnTo>
                    <a:pt x="4920996" y="1898904"/>
                  </a:lnTo>
                  <a:lnTo>
                    <a:pt x="4924044" y="1898904"/>
                  </a:lnTo>
                  <a:lnTo>
                    <a:pt x="4936236" y="1898904"/>
                  </a:lnTo>
                  <a:lnTo>
                    <a:pt x="4943856" y="1898904"/>
                  </a:lnTo>
                  <a:lnTo>
                    <a:pt x="4948428" y="1897380"/>
                  </a:lnTo>
                  <a:lnTo>
                    <a:pt x="4951476" y="1877568"/>
                  </a:lnTo>
                  <a:lnTo>
                    <a:pt x="4963668" y="1898904"/>
                  </a:lnTo>
                  <a:lnTo>
                    <a:pt x="4966716" y="1885188"/>
                  </a:lnTo>
                  <a:lnTo>
                    <a:pt x="4971288" y="1898904"/>
                  </a:lnTo>
                  <a:lnTo>
                    <a:pt x="4974336" y="1898904"/>
                  </a:lnTo>
                  <a:lnTo>
                    <a:pt x="4978908" y="1885188"/>
                  </a:lnTo>
                  <a:lnTo>
                    <a:pt x="4989576" y="1898904"/>
                  </a:lnTo>
                  <a:lnTo>
                    <a:pt x="4994148" y="1898904"/>
                  </a:lnTo>
                  <a:lnTo>
                    <a:pt x="4997196" y="1898904"/>
                  </a:lnTo>
                  <a:lnTo>
                    <a:pt x="5001768" y="1872996"/>
                  </a:lnTo>
                  <a:lnTo>
                    <a:pt x="5006340" y="1898904"/>
                  </a:lnTo>
                  <a:lnTo>
                    <a:pt x="5017008" y="1898904"/>
                  </a:lnTo>
                  <a:lnTo>
                    <a:pt x="5021580" y="1897380"/>
                  </a:lnTo>
                  <a:lnTo>
                    <a:pt x="5024628" y="1871472"/>
                  </a:lnTo>
                  <a:lnTo>
                    <a:pt x="5029200" y="1898904"/>
                  </a:lnTo>
                  <a:lnTo>
                    <a:pt x="5032248" y="1898904"/>
                  </a:lnTo>
                  <a:lnTo>
                    <a:pt x="5044440" y="1810512"/>
                  </a:lnTo>
                  <a:lnTo>
                    <a:pt x="5047488" y="1898904"/>
                  </a:lnTo>
                  <a:lnTo>
                    <a:pt x="5052060" y="1898904"/>
                  </a:lnTo>
                  <a:lnTo>
                    <a:pt x="5055108" y="1898904"/>
                  </a:lnTo>
                  <a:lnTo>
                    <a:pt x="5059680" y="1898904"/>
                  </a:lnTo>
                  <a:lnTo>
                    <a:pt x="5071872" y="1851660"/>
                  </a:lnTo>
                  <a:lnTo>
                    <a:pt x="5074920" y="1898904"/>
                  </a:lnTo>
                  <a:lnTo>
                    <a:pt x="5079492" y="1818132"/>
                  </a:lnTo>
                  <a:lnTo>
                    <a:pt x="5082540" y="1770888"/>
                  </a:lnTo>
                  <a:lnTo>
                    <a:pt x="5087112" y="1898904"/>
                  </a:lnTo>
                  <a:lnTo>
                    <a:pt x="5097780" y="1898904"/>
                  </a:lnTo>
                  <a:lnTo>
                    <a:pt x="5102352" y="1851660"/>
                  </a:lnTo>
                  <a:lnTo>
                    <a:pt x="5105400" y="1898904"/>
                  </a:lnTo>
                  <a:lnTo>
                    <a:pt x="5109972" y="1886712"/>
                  </a:lnTo>
                  <a:lnTo>
                    <a:pt x="5113020" y="1813560"/>
                  </a:lnTo>
                  <a:lnTo>
                    <a:pt x="5125212" y="1786128"/>
                  </a:lnTo>
                  <a:lnTo>
                    <a:pt x="5129784" y="1786128"/>
                  </a:lnTo>
                  <a:lnTo>
                    <a:pt x="5132832" y="1898904"/>
                  </a:lnTo>
                  <a:lnTo>
                    <a:pt x="5137404" y="1898904"/>
                  </a:lnTo>
                  <a:lnTo>
                    <a:pt x="5140452" y="1898904"/>
                  </a:lnTo>
                  <a:lnTo>
                    <a:pt x="5152644" y="1895856"/>
                  </a:lnTo>
                  <a:lnTo>
                    <a:pt x="5155692" y="1894332"/>
                  </a:lnTo>
                  <a:lnTo>
                    <a:pt x="5160264" y="1898904"/>
                  </a:lnTo>
                  <a:lnTo>
                    <a:pt x="5163312" y="1898904"/>
                  </a:lnTo>
                  <a:lnTo>
                    <a:pt x="5167884" y="1898904"/>
                  </a:lnTo>
                  <a:lnTo>
                    <a:pt x="5178552" y="1898904"/>
                  </a:lnTo>
                  <a:lnTo>
                    <a:pt x="5183124" y="1895856"/>
                  </a:lnTo>
                  <a:lnTo>
                    <a:pt x="5187696" y="1898904"/>
                  </a:lnTo>
                  <a:lnTo>
                    <a:pt x="5190744" y="1898904"/>
                  </a:lnTo>
                  <a:lnTo>
                    <a:pt x="5195316" y="1879092"/>
                  </a:lnTo>
                  <a:lnTo>
                    <a:pt x="5205984" y="1898904"/>
                  </a:lnTo>
                  <a:lnTo>
                    <a:pt x="5233416" y="1898904"/>
                  </a:lnTo>
                  <a:lnTo>
                    <a:pt x="5236464" y="1871472"/>
                  </a:lnTo>
                  <a:lnTo>
                    <a:pt x="5241036" y="1898904"/>
                  </a:lnTo>
                  <a:lnTo>
                    <a:pt x="5245608" y="1898904"/>
                  </a:lnTo>
                  <a:lnTo>
                    <a:pt x="5248656" y="1895856"/>
                  </a:lnTo>
                  <a:lnTo>
                    <a:pt x="5260848" y="1898904"/>
                  </a:lnTo>
                  <a:lnTo>
                    <a:pt x="5263896" y="1882140"/>
                  </a:lnTo>
                  <a:lnTo>
                    <a:pt x="5268468" y="1790700"/>
                  </a:lnTo>
                  <a:lnTo>
                    <a:pt x="5271516" y="1898904"/>
                  </a:lnTo>
                  <a:lnTo>
                    <a:pt x="5276088" y="1898904"/>
                  </a:lnTo>
                  <a:lnTo>
                    <a:pt x="5286756" y="1808988"/>
                  </a:lnTo>
                  <a:lnTo>
                    <a:pt x="5291328" y="1792224"/>
                  </a:lnTo>
                  <a:lnTo>
                    <a:pt x="5294376" y="1898904"/>
                  </a:lnTo>
                  <a:lnTo>
                    <a:pt x="5298948" y="1898904"/>
                  </a:lnTo>
                  <a:lnTo>
                    <a:pt x="5303520" y="1898904"/>
                  </a:lnTo>
                  <a:lnTo>
                    <a:pt x="5314188" y="1898904"/>
                  </a:lnTo>
                  <a:lnTo>
                    <a:pt x="5318760" y="1898904"/>
                  </a:lnTo>
                  <a:lnTo>
                    <a:pt x="5321808" y="1898904"/>
                  </a:lnTo>
                  <a:lnTo>
                    <a:pt x="5326380" y="1898904"/>
                  </a:lnTo>
                  <a:lnTo>
                    <a:pt x="5329428" y="1885188"/>
                  </a:lnTo>
                  <a:lnTo>
                    <a:pt x="5341620" y="1898904"/>
                  </a:lnTo>
                  <a:lnTo>
                    <a:pt x="5344668" y="1895856"/>
                  </a:lnTo>
                  <a:lnTo>
                    <a:pt x="5349240" y="1898904"/>
                  </a:lnTo>
                  <a:lnTo>
                    <a:pt x="5352288" y="1894332"/>
                  </a:lnTo>
                  <a:lnTo>
                    <a:pt x="5356860" y="1898904"/>
                  </a:lnTo>
                  <a:lnTo>
                    <a:pt x="5369052" y="1898904"/>
                  </a:lnTo>
                  <a:lnTo>
                    <a:pt x="5372100" y="1898904"/>
                  </a:lnTo>
                  <a:lnTo>
                    <a:pt x="5376672" y="1898904"/>
                  </a:lnTo>
                  <a:lnTo>
                    <a:pt x="5379720" y="1888236"/>
                  </a:lnTo>
                  <a:lnTo>
                    <a:pt x="5384292" y="1898904"/>
                  </a:lnTo>
                  <a:lnTo>
                    <a:pt x="5394960" y="1898904"/>
                  </a:lnTo>
                  <a:lnTo>
                    <a:pt x="5399532" y="1885188"/>
                  </a:lnTo>
                  <a:lnTo>
                    <a:pt x="5402580" y="1898904"/>
                  </a:lnTo>
                  <a:lnTo>
                    <a:pt x="5407152" y="1898904"/>
                  </a:lnTo>
                  <a:lnTo>
                    <a:pt x="5410200" y="1888236"/>
                  </a:lnTo>
                  <a:lnTo>
                    <a:pt x="5422392" y="1898904"/>
                  </a:lnTo>
                  <a:lnTo>
                    <a:pt x="5426964" y="1866900"/>
                  </a:lnTo>
                  <a:lnTo>
                    <a:pt x="5430012" y="1898904"/>
                  </a:lnTo>
                  <a:lnTo>
                    <a:pt x="5434584" y="1898904"/>
                  </a:lnTo>
                  <a:lnTo>
                    <a:pt x="5449824" y="1898904"/>
                  </a:lnTo>
                  <a:lnTo>
                    <a:pt x="5452872" y="1894332"/>
                  </a:lnTo>
                  <a:lnTo>
                    <a:pt x="5460492" y="1898904"/>
                  </a:lnTo>
                  <a:lnTo>
                    <a:pt x="5465064" y="1898904"/>
                  </a:lnTo>
                  <a:lnTo>
                    <a:pt x="5477256" y="1898904"/>
                  </a:lnTo>
                  <a:lnTo>
                    <a:pt x="5480304" y="1886712"/>
                  </a:lnTo>
                  <a:lnTo>
                    <a:pt x="5484876" y="1898904"/>
                  </a:lnTo>
                  <a:lnTo>
                    <a:pt x="5487924" y="1898904"/>
                  </a:lnTo>
                  <a:lnTo>
                    <a:pt x="5492495" y="1898904"/>
                  </a:lnTo>
                  <a:lnTo>
                    <a:pt x="5503164" y="1888236"/>
                  </a:lnTo>
                  <a:lnTo>
                    <a:pt x="5507736" y="1898904"/>
                  </a:lnTo>
                  <a:lnTo>
                    <a:pt x="5510784" y="1898904"/>
                  </a:lnTo>
                  <a:lnTo>
                    <a:pt x="5515356" y="1898904"/>
                  </a:lnTo>
                  <a:lnTo>
                    <a:pt x="5518404" y="1898904"/>
                  </a:lnTo>
                  <a:lnTo>
                    <a:pt x="5530595" y="1891284"/>
                  </a:lnTo>
                  <a:lnTo>
                    <a:pt x="5535168" y="1898904"/>
                  </a:lnTo>
                  <a:lnTo>
                    <a:pt x="5538216" y="1898904"/>
                  </a:lnTo>
                  <a:lnTo>
                    <a:pt x="5542788" y="1898904"/>
                  </a:lnTo>
                  <a:lnTo>
                    <a:pt x="5545836" y="1898904"/>
                  </a:lnTo>
                  <a:lnTo>
                    <a:pt x="5558028" y="1871472"/>
                  </a:lnTo>
                  <a:lnTo>
                    <a:pt x="5561076" y="1860804"/>
                  </a:lnTo>
                  <a:lnTo>
                    <a:pt x="5565647" y="1898904"/>
                  </a:lnTo>
                  <a:lnTo>
                    <a:pt x="5568695" y="1886712"/>
                  </a:lnTo>
                  <a:lnTo>
                    <a:pt x="5573268" y="1898904"/>
                  </a:lnTo>
                  <a:lnTo>
                    <a:pt x="5583936" y="1898904"/>
                  </a:lnTo>
                  <a:lnTo>
                    <a:pt x="5596128" y="1898904"/>
                  </a:lnTo>
                  <a:lnTo>
                    <a:pt x="5600700" y="1891284"/>
                  </a:lnTo>
                  <a:lnTo>
                    <a:pt x="5611368" y="1879092"/>
                  </a:lnTo>
                  <a:lnTo>
                    <a:pt x="5623560" y="1898904"/>
                  </a:lnTo>
                  <a:lnTo>
                    <a:pt x="5626608" y="1869948"/>
                  </a:lnTo>
                  <a:lnTo>
                    <a:pt x="5638800" y="1848612"/>
                  </a:lnTo>
                  <a:lnTo>
                    <a:pt x="5641847" y="1845564"/>
                  </a:lnTo>
                  <a:lnTo>
                    <a:pt x="5646420" y="1898904"/>
                  </a:lnTo>
                  <a:lnTo>
                    <a:pt x="5649468" y="1898904"/>
                  </a:lnTo>
                  <a:lnTo>
                    <a:pt x="5654040" y="1876044"/>
                  </a:lnTo>
                  <a:lnTo>
                    <a:pt x="5666232" y="1898904"/>
                  </a:lnTo>
                  <a:lnTo>
                    <a:pt x="5669280" y="1898904"/>
                  </a:lnTo>
                  <a:lnTo>
                    <a:pt x="5673852" y="1898904"/>
                  </a:lnTo>
                  <a:lnTo>
                    <a:pt x="5676900" y="1898904"/>
                  </a:lnTo>
                  <a:lnTo>
                    <a:pt x="5681471" y="1898904"/>
                  </a:lnTo>
                  <a:lnTo>
                    <a:pt x="5692140" y="1898904"/>
                  </a:lnTo>
                  <a:lnTo>
                    <a:pt x="5696712" y="1842516"/>
                  </a:lnTo>
                  <a:lnTo>
                    <a:pt x="5699760" y="1898904"/>
                  </a:lnTo>
                  <a:lnTo>
                    <a:pt x="5704332" y="1898904"/>
                  </a:lnTo>
                  <a:lnTo>
                    <a:pt x="5707380" y="1850136"/>
                  </a:lnTo>
                  <a:lnTo>
                    <a:pt x="5719571" y="1691640"/>
                  </a:lnTo>
                  <a:lnTo>
                    <a:pt x="5724144" y="1898904"/>
                  </a:lnTo>
                  <a:lnTo>
                    <a:pt x="5727192" y="1780032"/>
                  </a:lnTo>
                  <a:lnTo>
                    <a:pt x="5731764" y="1898904"/>
                  </a:lnTo>
                  <a:lnTo>
                    <a:pt x="5734812" y="1754124"/>
                  </a:lnTo>
                  <a:lnTo>
                    <a:pt x="5747004" y="1898904"/>
                  </a:lnTo>
                  <a:lnTo>
                    <a:pt x="5750052" y="1898904"/>
                  </a:lnTo>
                  <a:lnTo>
                    <a:pt x="5754624" y="1898904"/>
                  </a:lnTo>
                  <a:lnTo>
                    <a:pt x="5757671" y="1866900"/>
                  </a:lnTo>
                  <a:lnTo>
                    <a:pt x="5762244" y="1845564"/>
                  </a:lnTo>
                  <a:lnTo>
                    <a:pt x="5774436" y="1898904"/>
                  </a:lnTo>
                  <a:lnTo>
                    <a:pt x="5777484" y="1898904"/>
                  </a:lnTo>
                  <a:lnTo>
                    <a:pt x="5782056" y="1898904"/>
                  </a:lnTo>
                  <a:lnTo>
                    <a:pt x="5785104" y="1872996"/>
                  </a:lnTo>
                  <a:lnTo>
                    <a:pt x="5789676" y="1898904"/>
                  </a:lnTo>
                  <a:lnTo>
                    <a:pt x="5800344" y="1898904"/>
                  </a:lnTo>
                  <a:lnTo>
                    <a:pt x="5804916" y="1895856"/>
                  </a:lnTo>
                  <a:lnTo>
                    <a:pt x="5807964" y="1898904"/>
                  </a:lnTo>
                  <a:lnTo>
                    <a:pt x="5812536" y="1877568"/>
                  </a:lnTo>
                  <a:lnTo>
                    <a:pt x="5815584" y="1830324"/>
                  </a:lnTo>
                  <a:lnTo>
                    <a:pt x="5835395" y="1546860"/>
                  </a:lnTo>
                  <a:lnTo>
                    <a:pt x="5839968" y="1449324"/>
                  </a:lnTo>
                  <a:lnTo>
                    <a:pt x="5843016" y="1898904"/>
                  </a:lnTo>
                  <a:lnTo>
                    <a:pt x="5855208" y="1898904"/>
                  </a:lnTo>
                  <a:lnTo>
                    <a:pt x="5858256" y="1559052"/>
                  </a:lnTo>
                  <a:lnTo>
                    <a:pt x="5862828" y="1898904"/>
                  </a:lnTo>
                  <a:lnTo>
                    <a:pt x="5865876" y="1539240"/>
                  </a:lnTo>
                  <a:lnTo>
                    <a:pt x="5870447" y="1459992"/>
                  </a:lnTo>
                  <a:lnTo>
                    <a:pt x="5881116" y="1144524"/>
                  </a:lnTo>
                  <a:lnTo>
                    <a:pt x="5885688" y="1898904"/>
                  </a:lnTo>
                  <a:lnTo>
                    <a:pt x="5890260" y="982980"/>
                  </a:lnTo>
                  <a:lnTo>
                    <a:pt x="5893308" y="384048"/>
                  </a:lnTo>
                  <a:lnTo>
                    <a:pt x="5897880" y="1898904"/>
                  </a:lnTo>
                  <a:lnTo>
                    <a:pt x="5908547" y="597408"/>
                  </a:lnTo>
                  <a:lnTo>
                    <a:pt x="5913120" y="1898904"/>
                  </a:lnTo>
                  <a:lnTo>
                    <a:pt x="5916168" y="313944"/>
                  </a:lnTo>
                  <a:lnTo>
                    <a:pt x="5920740" y="1898904"/>
                  </a:lnTo>
                  <a:lnTo>
                    <a:pt x="5923788" y="214884"/>
                  </a:lnTo>
                  <a:lnTo>
                    <a:pt x="5935980" y="0"/>
                  </a:lnTo>
                  <a:lnTo>
                    <a:pt x="5939028" y="1898904"/>
                  </a:lnTo>
                  <a:lnTo>
                    <a:pt x="5943600" y="1898904"/>
                  </a:lnTo>
                  <a:lnTo>
                    <a:pt x="5948171" y="1898904"/>
                  </a:lnTo>
                  <a:lnTo>
                    <a:pt x="5951220" y="743712"/>
                  </a:lnTo>
                  <a:lnTo>
                    <a:pt x="5963412" y="1898904"/>
                  </a:lnTo>
                  <a:lnTo>
                    <a:pt x="5966460" y="790956"/>
                  </a:lnTo>
                  <a:lnTo>
                    <a:pt x="5971032" y="685800"/>
                  </a:lnTo>
                  <a:lnTo>
                    <a:pt x="5974080" y="1898904"/>
                  </a:lnTo>
                  <a:lnTo>
                    <a:pt x="5978652" y="679704"/>
                  </a:lnTo>
                  <a:lnTo>
                    <a:pt x="5989320" y="1898904"/>
                  </a:lnTo>
                  <a:lnTo>
                    <a:pt x="5993892" y="1898904"/>
                  </a:lnTo>
                  <a:lnTo>
                    <a:pt x="5996940" y="1898904"/>
                  </a:lnTo>
                  <a:lnTo>
                    <a:pt x="6001512" y="1898904"/>
                  </a:lnTo>
                  <a:lnTo>
                    <a:pt x="6016752" y="1898904"/>
                  </a:lnTo>
                  <a:lnTo>
                    <a:pt x="6021324" y="1898904"/>
                  </a:lnTo>
                  <a:lnTo>
                    <a:pt x="6024371" y="1138428"/>
                  </a:lnTo>
                  <a:lnTo>
                    <a:pt x="6028944" y="1898904"/>
                  </a:lnTo>
                  <a:lnTo>
                    <a:pt x="6031992" y="1898904"/>
                  </a:lnTo>
                  <a:lnTo>
                    <a:pt x="6044184" y="1898904"/>
                  </a:lnTo>
                  <a:lnTo>
                    <a:pt x="6051804" y="1898904"/>
                  </a:lnTo>
                  <a:lnTo>
                    <a:pt x="6054852" y="1296924"/>
                  </a:lnTo>
                  <a:lnTo>
                    <a:pt x="6059424" y="1053084"/>
                  </a:lnTo>
                  <a:lnTo>
                    <a:pt x="6071616" y="1898904"/>
                  </a:lnTo>
                  <a:lnTo>
                    <a:pt x="6074664" y="1898904"/>
                  </a:lnTo>
                  <a:lnTo>
                    <a:pt x="6079236" y="1898904"/>
                  </a:lnTo>
                  <a:lnTo>
                    <a:pt x="6082284" y="1324356"/>
                  </a:lnTo>
                  <a:lnTo>
                    <a:pt x="6097524" y="1258824"/>
                  </a:lnTo>
                  <a:lnTo>
                    <a:pt x="6102095" y="1898904"/>
                  </a:lnTo>
                  <a:lnTo>
                    <a:pt x="6105144" y="1898904"/>
                  </a:lnTo>
                  <a:lnTo>
                    <a:pt x="6109716" y="1898904"/>
                  </a:lnTo>
                  <a:lnTo>
                    <a:pt x="6112764" y="1898904"/>
                  </a:lnTo>
                  <a:lnTo>
                    <a:pt x="6124956" y="1485900"/>
                  </a:lnTo>
                  <a:lnTo>
                    <a:pt x="6129528" y="1356360"/>
                  </a:lnTo>
                  <a:lnTo>
                    <a:pt x="6132576" y="1298448"/>
                  </a:lnTo>
                  <a:lnTo>
                    <a:pt x="6137147" y="1898904"/>
                  </a:lnTo>
                  <a:lnTo>
                    <a:pt x="6140195" y="1363980"/>
                  </a:lnTo>
                  <a:lnTo>
                    <a:pt x="6152388" y="1898904"/>
                  </a:lnTo>
                  <a:lnTo>
                    <a:pt x="6155436" y="1510284"/>
                  </a:lnTo>
                  <a:lnTo>
                    <a:pt x="6160008" y="1898904"/>
                  </a:lnTo>
                  <a:lnTo>
                    <a:pt x="6163056" y="1898904"/>
                  </a:lnTo>
                  <a:lnTo>
                    <a:pt x="6167628" y="1559052"/>
                  </a:lnTo>
                  <a:lnTo>
                    <a:pt x="6178295" y="1898904"/>
                  </a:lnTo>
                  <a:lnTo>
                    <a:pt x="6182868" y="1697736"/>
                  </a:lnTo>
                  <a:lnTo>
                    <a:pt x="6187440" y="1898904"/>
                  </a:lnTo>
                  <a:lnTo>
                    <a:pt x="6190488" y="1898904"/>
                  </a:lnTo>
                  <a:lnTo>
                    <a:pt x="6233160" y="1898904"/>
                  </a:lnTo>
                  <a:lnTo>
                    <a:pt x="6236208" y="1872996"/>
                  </a:lnTo>
                  <a:lnTo>
                    <a:pt x="6240780" y="1856232"/>
                  </a:lnTo>
                  <a:lnTo>
                    <a:pt x="6248400" y="1784604"/>
                  </a:lnTo>
                  <a:lnTo>
                    <a:pt x="6260592" y="1898904"/>
                  </a:lnTo>
                  <a:lnTo>
                    <a:pt x="6263640" y="1898904"/>
                  </a:lnTo>
                  <a:lnTo>
                    <a:pt x="6268212" y="1898904"/>
                  </a:lnTo>
                  <a:lnTo>
                    <a:pt x="6271260" y="1898904"/>
                  </a:lnTo>
                  <a:lnTo>
                    <a:pt x="6275832" y="1877568"/>
                  </a:lnTo>
                  <a:lnTo>
                    <a:pt x="6286500" y="1856232"/>
                  </a:lnTo>
                  <a:lnTo>
                    <a:pt x="6291071" y="1847088"/>
                  </a:lnTo>
                  <a:lnTo>
                    <a:pt x="6294120" y="1815084"/>
                  </a:lnTo>
                  <a:lnTo>
                    <a:pt x="6298692" y="1898904"/>
                  </a:lnTo>
                  <a:lnTo>
                    <a:pt x="6303264" y="1851660"/>
                  </a:lnTo>
                  <a:lnTo>
                    <a:pt x="6313932" y="1898904"/>
                  </a:lnTo>
                  <a:lnTo>
                    <a:pt x="6318504" y="1898904"/>
                  </a:lnTo>
                  <a:lnTo>
                    <a:pt x="6321552" y="1898904"/>
                  </a:lnTo>
                  <a:lnTo>
                    <a:pt x="6326124" y="1898904"/>
                  </a:lnTo>
                  <a:lnTo>
                    <a:pt x="6329171" y="1898904"/>
                  </a:lnTo>
                  <a:lnTo>
                    <a:pt x="6341364" y="1898904"/>
                  </a:lnTo>
                  <a:lnTo>
                    <a:pt x="6344412" y="1847088"/>
                  </a:lnTo>
                  <a:lnTo>
                    <a:pt x="6348984" y="1898904"/>
                  </a:lnTo>
                  <a:lnTo>
                    <a:pt x="6352032" y="1866900"/>
                  </a:lnTo>
                  <a:lnTo>
                    <a:pt x="6356604" y="1898904"/>
                  </a:lnTo>
                  <a:lnTo>
                    <a:pt x="6368795" y="1874520"/>
                  </a:lnTo>
                  <a:lnTo>
                    <a:pt x="6371844" y="1898904"/>
                  </a:lnTo>
                  <a:lnTo>
                    <a:pt x="6376416" y="1898904"/>
                  </a:lnTo>
                  <a:lnTo>
                    <a:pt x="6379464" y="1866900"/>
                  </a:lnTo>
                  <a:lnTo>
                    <a:pt x="6384036" y="1898904"/>
                  </a:lnTo>
                  <a:lnTo>
                    <a:pt x="6394704" y="1898904"/>
                  </a:lnTo>
                  <a:lnTo>
                    <a:pt x="6399276" y="1862328"/>
                  </a:lnTo>
                  <a:lnTo>
                    <a:pt x="6402324" y="1854708"/>
                  </a:lnTo>
                  <a:lnTo>
                    <a:pt x="6406895" y="1836420"/>
                  </a:lnTo>
                  <a:lnTo>
                    <a:pt x="6409944" y="1898904"/>
                  </a:lnTo>
                  <a:lnTo>
                    <a:pt x="6422136" y="1898904"/>
                  </a:lnTo>
                  <a:lnTo>
                    <a:pt x="6426708" y="1880616"/>
                  </a:lnTo>
                  <a:lnTo>
                    <a:pt x="6429756" y="1898904"/>
                  </a:lnTo>
                  <a:lnTo>
                    <a:pt x="6434328" y="1898904"/>
                  </a:lnTo>
                  <a:lnTo>
                    <a:pt x="6437376" y="1891284"/>
                  </a:lnTo>
                  <a:lnTo>
                    <a:pt x="6449568" y="1898904"/>
                  </a:lnTo>
                  <a:lnTo>
                    <a:pt x="6452616" y="1871472"/>
                  </a:lnTo>
                  <a:lnTo>
                    <a:pt x="6457188" y="1898904"/>
                  </a:lnTo>
                  <a:lnTo>
                    <a:pt x="6460236" y="1898904"/>
                  </a:lnTo>
                  <a:lnTo>
                    <a:pt x="6464808" y="1876044"/>
                  </a:lnTo>
                  <a:lnTo>
                    <a:pt x="6477000" y="1898904"/>
                  </a:lnTo>
                  <a:lnTo>
                    <a:pt x="6480047" y="1844040"/>
                  </a:lnTo>
                  <a:lnTo>
                    <a:pt x="6484620" y="1840992"/>
                  </a:lnTo>
                  <a:lnTo>
                    <a:pt x="6487668" y="1793748"/>
                  </a:lnTo>
                  <a:lnTo>
                    <a:pt x="6492240" y="1898904"/>
                  </a:lnTo>
                  <a:lnTo>
                    <a:pt x="6502908" y="1792224"/>
                  </a:lnTo>
                  <a:lnTo>
                    <a:pt x="6507480" y="1898904"/>
                  </a:lnTo>
                  <a:lnTo>
                    <a:pt x="6510528" y="1827276"/>
                  </a:lnTo>
                  <a:lnTo>
                    <a:pt x="6515100" y="1898904"/>
                  </a:lnTo>
                  <a:lnTo>
                    <a:pt x="6518148" y="1898904"/>
                  </a:lnTo>
                  <a:lnTo>
                    <a:pt x="6530340" y="1898904"/>
                  </a:lnTo>
                  <a:lnTo>
                    <a:pt x="6533388" y="1885188"/>
                  </a:lnTo>
                  <a:lnTo>
                    <a:pt x="6537959" y="1865376"/>
                  </a:lnTo>
                  <a:lnTo>
                    <a:pt x="6542532" y="1857756"/>
                  </a:lnTo>
                  <a:lnTo>
                    <a:pt x="6545580" y="1898904"/>
                  </a:lnTo>
                  <a:lnTo>
                    <a:pt x="6557771" y="1848612"/>
                  </a:lnTo>
                  <a:lnTo>
                    <a:pt x="6560819" y="1898904"/>
                  </a:lnTo>
                  <a:lnTo>
                    <a:pt x="6565392" y="1898904"/>
                  </a:lnTo>
                  <a:lnTo>
                    <a:pt x="6568440" y="1839468"/>
                  </a:lnTo>
                  <a:lnTo>
                    <a:pt x="6573011" y="1898904"/>
                  </a:lnTo>
                  <a:lnTo>
                    <a:pt x="6588252" y="1781556"/>
                  </a:lnTo>
                  <a:lnTo>
                    <a:pt x="6591300" y="1898904"/>
                  </a:lnTo>
                  <a:lnTo>
                    <a:pt x="6595871" y="1738884"/>
                  </a:lnTo>
                  <a:lnTo>
                    <a:pt x="6600444" y="1728216"/>
                  </a:lnTo>
                  <a:lnTo>
                    <a:pt x="6611111" y="1898904"/>
                  </a:lnTo>
                  <a:lnTo>
                    <a:pt x="6615684" y="1787652"/>
                  </a:lnTo>
                  <a:lnTo>
                    <a:pt x="6618732" y="1749552"/>
                  </a:lnTo>
                  <a:lnTo>
                    <a:pt x="6623304" y="1898904"/>
                  </a:lnTo>
                  <a:lnTo>
                    <a:pt x="6626352" y="1687068"/>
                  </a:lnTo>
                  <a:lnTo>
                    <a:pt x="6638544" y="1635252"/>
                  </a:lnTo>
                  <a:lnTo>
                    <a:pt x="6641592" y="1898904"/>
                  </a:lnTo>
                  <a:lnTo>
                    <a:pt x="6646163" y="1609344"/>
                  </a:lnTo>
                  <a:lnTo>
                    <a:pt x="6649211" y="1898904"/>
                  </a:lnTo>
                  <a:lnTo>
                    <a:pt x="6653784" y="1898904"/>
                  </a:lnTo>
                  <a:lnTo>
                    <a:pt x="6665976" y="1609344"/>
                  </a:lnTo>
                  <a:lnTo>
                    <a:pt x="6669024" y="1569720"/>
                  </a:lnTo>
                  <a:lnTo>
                    <a:pt x="6673596" y="1898904"/>
                  </a:lnTo>
                  <a:lnTo>
                    <a:pt x="6676644" y="1898904"/>
                  </a:lnTo>
                  <a:lnTo>
                    <a:pt x="6681215" y="1522476"/>
                  </a:lnTo>
                  <a:lnTo>
                    <a:pt x="6691884" y="1898904"/>
                  </a:lnTo>
                  <a:lnTo>
                    <a:pt x="6696456" y="1516380"/>
                  </a:lnTo>
                  <a:lnTo>
                    <a:pt x="6699504" y="1898904"/>
                  </a:lnTo>
                  <a:lnTo>
                    <a:pt x="6704076" y="1898904"/>
                  </a:lnTo>
                  <a:lnTo>
                    <a:pt x="6707124" y="1898904"/>
                  </a:lnTo>
                  <a:lnTo>
                    <a:pt x="6723888" y="1898904"/>
                  </a:lnTo>
                  <a:lnTo>
                    <a:pt x="6726936" y="1898904"/>
                  </a:lnTo>
                  <a:lnTo>
                    <a:pt x="6731508" y="1725168"/>
                  </a:lnTo>
                  <a:lnTo>
                    <a:pt x="6734556" y="1708404"/>
                  </a:lnTo>
                  <a:lnTo>
                    <a:pt x="6746748" y="1898904"/>
                  </a:lnTo>
                  <a:lnTo>
                    <a:pt x="6749796" y="1898904"/>
                  </a:lnTo>
                  <a:lnTo>
                    <a:pt x="6754367" y="1898904"/>
                  </a:lnTo>
                  <a:lnTo>
                    <a:pt x="6757415" y="1898904"/>
                  </a:lnTo>
                  <a:lnTo>
                    <a:pt x="6761988" y="1758696"/>
                  </a:lnTo>
                  <a:lnTo>
                    <a:pt x="6774180" y="1737360"/>
                  </a:lnTo>
                  <a:lnTo>
                    <a:pt x="6777228" y="1714500"/>
                  </a:lnTo>
                  <a:lnTo>
                    <a:pt x="6781800" y="1615440"/>
                  </a:lnTo>
                  <a:lnTo>
                    <a:pt x="6784848" y="1898904"/>
                  </a:lnTo>
                  <a:lnTo>
                    <a:pt x="6789419" y="1580388"/>
                  </a:lnTo>
                  <a:lnTo>
                    <a:pt x="6804659" y="1898904"/>
                  </a:lnTo>
                  <a:lnTo>
                    <a:pt x="6807708" y="1898904"/>
                  </a:lnTo>
                  <a:lnTo>
                    <a:pt x="6812280" y="1898904"/>
                  </a:lnTo>
                  <a:lnTo>
                    <a:pt x="6815328" y="1898904"/>
                  </a:lnTo>
                  <a:lnTo>
                    <a:pt x="6827519" y="1898904"/>
                  </a:lnTo>
                  <a:lnTo>
                    <a:pt x="6832092" y="1898904"/>
                  </a:lnTo>
                  <a:lnTo>
                    <a:pt x="6835140" y="1804416"/>
                  </a:lnTo>
                  <a:lnTo>
                    <a:pt x="6839711" y="1770888"/>
                  </a:lnTo>
                  <a:lnTo>
                    <a:pt x="6842759" y="1898904"/>
                  </a:lnTo>
                  <a:lnTo>
                    <a:pt x="6854952" y="1898904"/>
                  </a:lnTo>
                  <a:lnTo>
                    <a:pt x="6858000" y="1862328"/>
                  </a:lnTo>
                  <a:lnTo>
                    <a:pt x="6862571" y="1807464"/>
                  </a:lnTo>
                  <a:lnTo>
                    <a:pt x="6865619" y="1898904"/>
                  </a:lnTo>
                  <a:lnTo>
                    <a:pt x="6870192" y="1805940"/>
                  </a:lnTo>
                  <a:lnTo>
                    <a:pt x="6880859" y="1898904"/>
                  </a:lnTo>
                  <a:lnTo>
                    <a:pt x="6885432" y="1898904"/>
                  </a:lnTo>
                  <a:lnTo>
                    <a:pt x="6890004" y="1898904"/>
                  </a:lnTo>
                  <a:lnTo>
                    <a:pt x="6893052" y="1898904"/>
                  </a:lnTo>
                  <a:lnTo>
                    <a:pt x="6897624" y="1898904"/>
                  </a:lnTo>
                  <a:lnTo>
                    <a:pt x="6908292" y="1877568"/>
                  </a:lnTo>
                  <a:lnTo>
                    <a:pt x="6912863" y="1898904"/>
                  </a:lnTo>
                  <a:lnTo>
                    <a:pt x="6915911" y="1898904"/>
                  </a:lnTo>
                  <a:lnTo>
                    <a:pt x="6920484" y="1898904"/>
                  </a:lnTo>
                  <a:lnTo>
                    <a:pt x="6923532" y="1898904"/>
                  </a:lnTo>
                  <a:lnTo>
                    <a:pt x="6935724" y="1894332"/>
                  </a:lnTo>
                  <a:lnTo>
                    <a:pt x="6938771" y="1898904"/>
                  </a:lnTo>
                  <a:lnTo>
                    <a:pt x="6943344" y="1891284"/>
                  </a:lnTo>
                  <a:lnTo>
                    <a:pt x="6947915" y="1898904"/>
                  </a:lnTo>
                  <a:lnTo>
                    <a:pt x="6950963" y="1898904"/>
                  </a:lnTo>
                  <a:lnTo>
                    <a:pt x="6963156" y="1891284"/>
                  </a:lnTo>
                  <a:lnTo>
                    <a:pt x="6966204" y="1898904"/>
                  </a:lnTo>
                  <a:lnTo>
                    <a:pt x="6970776" y="1898904"/>
                  </a:lnTo>
                  <a:lnTo>
                    <a:pt x="6973824" y="1898904"/>
                  </a:lnTo>
                  <a:lnTo>
                    <a:pt x="6978396" y="1889760"/>
                  </a:lnTo>
                  <a:lnTo>
                    <a:pt x="6989063" y="1857756"/>
                  </a:lnTo>
                  <a:lnTo>
                    <a:pt x="6993636" y="1898904"/>
                  </a:lnTo>
                  <a:lnTo>
                    <a:pt x="7046976" y="1898904"/>
                  </a:lnTo>
                  <a:lnTo>
                    <a:pt x="7051548" y="1876044"/>
                  </a:lnTo>
                  <a:lnTo>
                    <a:pt x="7054596" y="1898904"/>
                  </a:lnTo>
                  <a:lnTo>
                    <a:pt x="7059167" y="1898904"/>
                  </a:lnTo>
                  <a:lnTo>
                    <a:pt x="7071359" y="1804416"/>
                  </a:lnTo>
                  <a:lnTo>
                    <a:pt x="7074408" y="1898904"/>
                  </a:lnTo>
                  <a:lnTo>
                    <a:pt x="7078980" y="1775460"/>
                  </a:lnTo>
                  <a:lnTo>
                    <a:pt x="7082028" y="1898904"/>
                  </a:lnTo>
                  <a:lnTo>
                    <a:pt x="7086600" y="1766316"/>
                  </a:lnTo>
                  <a:lnTo>
                    <a:pt x="7097267" y="1898904"/>
                  </a:lnTo>
                  <a:lnTo>
                    <a:pt x="7101840" y="1775460"/>
                  </a:lnTo>
                  <a:lnTo>
                    <a:pt x="7104888" y="1898904"/>
                  </a:lnTo>
                  <a:lnTo>
                    <a:pt x="7109459" y="1725168"/>
                  </a:lnTo>
                  <a:lnTo>
                    <a:pt x="7112508" y="1677924"/>
                  </a:lnTo>
                  <a:lnTo>
                    <a:pt x="7129271" y="1898904"/>
                  </a:lnTo>
                  <a:lnTo>
                    <a:pt x="7132319" y="1676400"/>
                  </a:lnTo>
                  <a:lnTo>
                    <a:pt x="7136892" y="1898904"/>
                  </a:lnTo>
                  <a:lnTo>
                    <a:pt x="7139940" y="1749552"/>
                  </a:lnTo>
                  <a:lnTo>
                    <a:pt x="7152132" y="1898904"/>
                  </a:lnTo>
                  <a:lnTo>
                    <a:pt x="7155180" y="1898904"/>
                  </a:lnTo>
                  <a:lnTo>
                    <a:pt x="7159752" y="1898904"/>
                  </a:lnTo>
                  <a:lnTo>
                    <a:pt x="7162800" y="1859280"/>
                  </a:lnTo>
                  <a:lnTo>
                    <a:pt x="7167371" y="1898904"/>
                  </a:lnTo>
                  <a:lnTo>
                    <a:pt x="7178040" y="1898904"/>
                  </a:lnTo>
                  <a:lnTo>
                    <a:pt x="7182611" y="1865376"/>
                  </a:lnTo>
                  <a:lnTo>
                    <a:pt x="7187184" y="1898904"/>
                  </a:lnTo>
                  <a:lnTo>
                    <a:pt x="7190232" y="1898904"/>
                  </a:lnTo>
                  <a:lnTo>
                    <a:pt x="7194804" y="1871472"/>
                  </a:lnTo>
                  <a:lnTo>
                    <a:pt x="7213092" y="1856232"/>
                  </a:lnTo>
                  <a:lnTo>
                    <a:pt x="7217663" y="1840992"/>
                  </a:lnTo>
                  <a:lnTo>
                    <a:pt x="7220711" y="1816608"/>
                  </a:lnTo>
                  <a:lnTo>
                    <a:pt x="7232904" y="1699260"/>
                  </a:lnTo>
                  <a:lnTo>
                    <a:pt x="7235952" y="1898904"/>
                  </a:lnTo>
                  <a:lnTo>
                    <a:pt x="7240524" y="1748028"/>
                  </a:lnTo>
                  <a:lnTo>
                    <a:pt x="7245096" y="1630680"/>
                  </a:lnTo>
                  <a:lnTo>
                    <a:pt x="7248144" y="1568196"/>
                  </a:lnTo>
                  <a:lnTo>
                    <a:pt x="7260336" y="1898904"/>
                  </a:lnTo>
                  <a:lnTo>
                    <a:pt x="7263384" y="1898904"/>
                  </a:lnTo>
                  <a:lnTo>
                    <a:pt x="7267956" y="1539240"/>
                  </a:lnTo>
                  <a:lnTo>
                    <a:pt x="7271004" y="1898904"/>
                  </a:lnTo>
                  <a:lnTo>
                    <a:pt x="7275576" y="1898904"/>
                  </a:lnTo>
                  <a:lnTo>
                    <a:pt x="7286244" y="1572768"/>
                  </a:lnTo>
                  <a:lnTo>
                    <a:pt x="7290815" y="1898904"/>
                  </a:lnTo>
                  <a:lnTo>
                    <a:pt x="7293863" y="1624584"/>
                  </a:lnTo>
                  <a:lnTo>
                    <a:pt x="7298436" y="1898904"/>
                  </a:lnTo>
                  <a:lnTo>
                    <a:pt x="7303008" y="1603248"/>
                  </a:lnTo>
                  <a:lnTo>
                    <a:pt x="7313676" y="1898904"/>
                  </a:lnTo>
                  <a:lnTo>
                    <a:pt x="7318248" y="1898904"/>
                  </a:lnTo>
                  <a:lnTo>
                    <a:pt x="7321296" y="1898904"/>
                  </a:lnTo>
                  <a:lnTo>
                    <a:pt x="7325867" y="1542288"/>
                  </a:lnTo>
                  <a:lnTo>
                    <a:pt x="7328915" y="1487424"/>
                  </a:lnTo>
                  <a:lnTo>
                    <a:pt x="7341108" y="1470660"/>
                  </a:lnTo>
                  <a:lnTo>
                    <a:pt x="7344156" y="1383792"/>
                  </a:lnTo>
                  <a:lnTo>
                    <a:pt x="7348728" y="1353312"/>
                  </a:lnTo>
                  <a:lnTo>
                    <a:pt x="7351776" y="1898904"/>
                  </a:lnTo>
                  <a:lnTo>
                    <a:pt x="7356348" y="1898904"/>
                  </a:lnTo>
                  <a:lnTo>
                    <a:pt x="7368540" y="1403604"/>
                  </a:lnTo>
                  <a:lnTo>
                    <a:pt x="7371588" y="1898904"/>
                  </a:lnTo>
                  <a:lnTo>
                    <a:pt x="7376159" y="1898904"/>
                  </a:lnTo>
                  <a:lnTo>
                    <a:pt x="7379208" y="1898904"/>
                  </a:lnTo>
                  <a:lnTo>
                    <a:pt x="7394448" y="1898904"/>
                  </a:lnTo>
                  <a:lnTo>
                    <a:pt x="7399019" y="1453896"/>
                  </a:lnTo>
                  <a:lnTo>
                    <a:pt x="7402067" y="1432560"/>
                  </a:lnTo>
                  <a:lnTo>
                    <a:pt x="7406640" y="1898904"/>
                  </a:lnTo>
                  <a:lnTo>
                    <a:pt x="7409688" y="1456944"/>
                  </a:lnTo>
                  <a:lnTo>
                    <a:pt x="7421880" y="1898904"/>
                  </a:lnTo>
                  <a:lnTo>
                    <a:pt x="7426452" y="1452372"/>
                  </a:lnTo>
                  <a:lnTo>
                    <a:pt x="7429500" y="1898904"/>
                  </a:lnTo>
                  <a:lnTo>
                    <a:pt x="7434071" y="1898904"/>
                  </a:lnTo>
                  <a:lnTo>
                    <a:pt x="7437119" y="1898904"/>
                  </a:lnTo>
                  <a:lnTo>
                    <a:pt x="7449311" y="1577340"/>
                  </a:lnTo>
                  <a:lnTo>
                    <a:pt x="7452359" y="1513332"/>
                  </a:lnTo>
                  <a:lnTo>
                    <a:pt x="7459980" y="1898904"/>
                  </a:lnTo>
                  <a:lnTo>
                    <a:pt x="7464552" y="1898904"/>
                  </a:lnTo>
                  <a:lnTo>
                    <a:pt x="7475219" y="1898904"/>
                  </a:lnTo>
                  <a:lnTo>
                    <a:pt x="7479792" y="1591056"/>
                  </a:lnTo>
                  <a:lnTo>
                    <a:pt x="7484363" y="1898904"/>
                  </a:lnTo>
                  <a:lnTo>
                    <a:pt x="7487411" y="1610868"/>
                  </a:lnTo>
                  <a:lnTo>
                    <a:pt x="7491984" y="1542288"/>
                  </a:lnTo>
                  <a:lnTo>
                    <a:pt x="7502652" y="1528572"/>
                  </a:lnTo>
                  <a:lnTo>
                    <a:pt x="7507224" y="1440180"/>
                  </a:lnTo>
                  <a:lnTo>
                    <a:pt x="7510271" y="1898904"/>
                  </a:lnTo>
                  <a:lnTo>
                    <a:pt x="7514844" y="1898904"/>
                  </a:lnTo>
                  <a:lnTo>
                    <a:pt x="7517892" y="1898904"/>
                  </a:lnTo>
                  <a:lnTo>
                    <a:pt x="7530084" y="1502664"/>
                  </a:lnTo>
                  <a:lnTo>
                    <a:pt x="7533132" y="1898904"/>
                  </a:lnTo>
                  <a:lnTo>
                    <a:pt x="7537704" y="1321308"/>
                  </a:lnTo>
                  <a:lnTo>
                    <a:pt x="7542276" y="1898904"/>
                  </a:lnTo>
                  <a:lnTo>
                    <a:pt x="7545324" y="1898904"/>
                  </a:lnTo>
                  <a:lnTo>
                    <a:pt x="7557515" y="1898904"/>
                  </a:lnTo>
                  <a:lnTo>
                    <a:pt x="7560563" y="1520952"/>
                  </a:lnTo>
                  <a:lnTo>
                    <a:pt x="7565136" y="1898904"/>
                  </a:lnTo>
                  <a:lnTo>
                    <a:pt x="7568184" y="1898904"/>
                  </a:lnTo>
                  <a:lnTo>
                    <a:pt x="7600188" y="1898904"/>
                  </a:lnTo>
                  <a:lnTo>
                    <a:pt x="7610856" y="1789176"/>
                  </a:lnTo>
                  <a:lnTo>
                    <a:pt x="7615428" y="1898904"/>
                  </a:lnTo>
                  <a:lnTo>
                    <a:pt x="7618476" y="1898904"/>
                  </a:lnTo>
                  <a:lnTo>
                    <a:pt x="7626096" y="1898904"/>
                  </a:lnTo>
                </a:path>
              </a:pathLst>
            </a:custGeom>
            <a:ln w="2895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25651" y="4724400"/>
              <a:ext cx="7627620" cy="0"/>
            </a:xfrm>
            <a:custGeom>
              <a:avLst/>
              <a:gdLst/>
              <a:ahLst/>
              <a:cxnLst/>
              <a:rect l="l" t="t" r="r" b="b"/>
              <a:pathLst>
                <a:path w="7627620" h="0">
                  <a:moveTo>
                    <a:pt x="0" y="0"/>
                  </a:moveTo>
                  <a:lnTo>
                    <a:pt x="0" y="0"/>
                  </a:lnTo>
                  <a:lnTo>
                    <a:pt x="7620000" y="0"/>
                  </a:lnTo>
                  <a:lnTo>
                    <a:pt x="7627620" y="0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959852" y="1837944"/>
              <a:ext cx="661670" cy="266700"/>
            </a:xfrm>
            <a:custGeom>
              <a:avLst/>
              <a:gdLst/>
              <a:ahLst/>
              <a:cxnLst/>
              <a:rect l="l" t="t" r="r" b="b"/>
              <a:pathLst>
                <a:path w="661670" h="266700">
                  <a:moveTo>
                    <a:pt x="0" y="133350"/>
                  </a:moveTo>
                  <a:lnTo>
                    <a:pt x="25991" y="81438"/>
                  </a:lnTo>
                  <a:lnTo>
                    <a:pt x="96869" y="39052"/>
                  </a:lnTo>
                  <a:lnTo>
                    <a:pt x="145814" y="22770"/>
                  </a:lnTo>
                  <a:lnTo>
                    <a:pt x="201989" y="10477"/>
                  </a:lnTo>
                  <a:lnTo>
                    <a:pt x="264064" y="2708"/>
                  </a:lnTo>
                  <a:lnTo>
                    <a:pt x="330707" y="0"/>
                  </a:lnTo>
                  <a:lnTo>
                    <a:pt x="397351" y="2708"/>
                  </a:lnTo>
                  <a:lnTo>
                    <a:pt x="459426" y="10477"/>
                  </a:lnTo>
                  <a:lnTo>
                    <a:pt x="515601" y="22770"/>
                  </a:lnTo>
                  <a:lnTo>
                    <a:pt x="564546" y="39052"/>
                  </a:lnTo>
                  <a:lnTo>
                    <a:pt x="604931" y="58787"/>
                  </a:lnTo>
                  <a:lnTo>
                    <a:pt x="654696" y="106471"/>
                  </a:lnTo>
                  <a:lnTo>
                    <a:pt x="661416" y="133350"/>
                  </a:lnTo>
                  <a:lnTo>
                    <a:pt x="654696" y="160228"/>
                  </a:lnTo>
                  <a:lnTo>
                    <a:pt x="604931" y="207912"/>
                  </a:lnTo>
                  <a:lnTo>
                    <a:pt x="564546" y="227647"/>
                  </a:lnTo>
                  <a:lnTo>
                    <a:pt x="515601" y="243929"/>
                  </a:lnTo>
                  <a:lnTo>
                    <a:pt x="459426" y="256222"/>
                  </a:lnTo>
                  <a:lnTo>
                    <a:pt x="397351" y="263991"/>
                  </a:lnTo>
                  <a:lnTo>
                    <a:pt x="330707" y="266700"/>
                  </a:lnTo>
                  <a:lnTo>
                    <a:pt x="264064" y="263991"/>
                  </a:lnTo>
                  <a:lnTo>
                    <a:pt x="201989" y="256222"/>
                  </a:lnTo>
                  <a:lnTo>
                    <a:pt x="145814" y="243929"/>
                  </a:lnTo>
                  <a:lnTo>
                    <a:pt x="96869" y="227647"/>
                  </a:lnTo>
                  <a:lnTo>
                    <a:pt x="56484" y="207912"/>
                  </a:lnTo>
                  <a:lnTo>
                    <a:pt x="6719" y="160228"/>
                  </a:lnTo>
                  <a:lnTo>
                    <a:pt x="0" y="13335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634225" y="2373503"/>
              <a:ext cx="115189" cy="2520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909054" y="2188464"/>
              <a:ext cx="287655" cy="433070"/>
            </a:xfrm>
            <a:custGeom>
              <a:avLst/>
              <a:gdLst/>
              <a:ahLst/>
              <a:cxnLst/>
              <a:rect l="l" t="t" r="r" b="b"/>
              <a:pathLst>
                <a:path w="287654" h="433069">
                  <a:moveTo>
                    <a:pt x="240531" y="60151"/>
                  </a:moveTo>
                  <a:lnTo>
                    <a:pt x="0" y="425576"/>
                  </a:lnTo>
                  <a:lnTo>
                    <a:pt x="10668" y="432562"/>
                  </a:lnTo>
                  <a:lnTo>
                    <a:pt x="251094" y="67108"/>
                  </a:lnTo>
                  <a:lnTo>
                    <a:pt x="240531" y="60151"/>
                  </a:lnTo>
                  <a:close/>
                </a:path>
                <a:path w="287654" h="433069">
                  <a:moveTo>
                    <a:pt x="281779" y="49530"/>
                  </a:moveTo>
                  <a:lnTo>
                    <a:pt x="247523" y="49530"/>
                  </a:lnTo>
                  <a:lnTo>
                    <a:pt x="258064" y="56514"/>
                  </a:lnTo>
                  <a:lnTo>
                    <a:pt x="251094" y="67108"/>
                  </a:lnTo>
                  <a:lnTo>
                    <a:pt x="277622" y="84582"/>
                  </a:lnTo>
                  <a:lnTo>
                    <a:pt x="281779" y="49530"/>
                  </a:lnTo>
                  <a:close/>
                </a:path>
                <a:path w="287654" h="433069">
                  <a:moveTo>
                    <a:pt x="247523" y="49530"/>
                  </a:moveTo>
                  <a:lnTo>
                    <a:pt x="240531" y="60151"/>
                  </a:lnTo>
                  <a:lnTo>
                    <a:pt x="251094" y="67108"/>
                  </a:lnTo>
                  <a:lnTo>
                    <a:pt x="258064" y="56514"/>
                  </a:lnTo>
                  <a:lnTo>
                    <a:pt x="247523" y="49530"/>
                  </a:lnTo>
                  <a:close/>
                </a:path>
                <a:path w="287654" h="433069">
                  <a:moveTo>
                    <a:pt x="287654" y="0"/>
                  </a:moveTo>
                  <a:lnTo>
                    <a:pt x="213995" y="42672"/>
                  </a:lnTo>
                  <a:lnTo>
                    <a:pt x="240531" y="60151"/>
                  </a:lnTo>
                  <a:lnTo>
                    <a:pt x="247523" y="49530"/>
                  </a:lnTo>
                  <a:lnTo>
                    <a:pt x="281779" y="49530"/>
                  </a:lnTo>
                  <a:lnTo>
                    <a:pt x="28765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1019555" y="1734311"/>
            <a:ext cx="7647940" cy="0"/>
          </a:xfrm>
          <a:custGeom>
            <a:avLst/>
            <a:gdLst/>
            <a:ahLst/>
            <a:cxnLst/>
            <a:rect l="l" t="t" r="r" b="b"/>
            <a:pathLst>
              <a:path w="7647940" h="0">
                <a:moveTo>
                  <a:pt x="0" y="0"/>
                </a:moveTo>
                <a:lnTo>
                  <a:pt x="76474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760968" y="5438647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60968" y="5058917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60968" y="4679060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2%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60968" y="4298950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3%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60968" y="3919220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4%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60968" y="3539490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5%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60968" y="3159633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6%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60968" y="2779903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7%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60968" y="2400046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8%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60968" y="2020315"/>
            <a:ext cx="165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9%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60968" y="1640585"/>
            <a:ext cx="2235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5668" y="5438647"/>
            <a:ext cx="28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100%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668" y="4896104"/>
            <a:ext cx="28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110%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5668" y="4353001"/>
            <a:ext cx="28130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120%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5668" y="3810761"/>
            <a:ext cx="28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130%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5668" y="3268217"/>
            <a:ext cx="28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140%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5668" y="2725673"/>
            <a:ext cx="28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150%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5668" y="2183129"/>
            <a:ext cx="28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160%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5668" y="1640585"/>
            <a:ext cx="28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170%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61974" y="5593877"/>
            <a:ext cx="139700" cy="318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jan-16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93672" y="5593107"/>
            <a:ext cx="139700" cy="362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mar-16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29258" y="5593313"/>
            <a:ext cx="139700" cy="349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mai-16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64588" y="5592743"/>
            <a:ext cx="139700" cy="290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ju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l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-16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03628" y="5592761"/>
            <a:ext cx="140335" cy="316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s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e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t-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1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6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39441" y="5593389"/>
            <a:ext cx="139700" cy="348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n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ov-16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75026" y="5593877"/>
            <a:ext cx="139700" cy="318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jan-17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02738" y="5593107"/>
            <a:ext cx="139700" cy="362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mar-17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37840" y="5593135"/>
            <a:ext cx="140335" cy="349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i-17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73654" y="5592743"/>
            <a:ext cx="139700" cy="290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ju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l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-17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312921" y="5592731"/>
            <a:ext cx="139700" cy="316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s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e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t-17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48507" y="5593389"/>
            <a:ext cx="139700" cy="348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n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ov-17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83609" y="5593441"/>
            <a:ext cx="140335" cy="3187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ja</a:t>
            </a:r>
            <a:r>
              <a:rPr dirty="0" sz="900" spc="-10">
                <a:solidFill>
                  <a:srgbClr val="585858"/>
                </a:solidFill>
                <a:latin typeface="Carlito"/>
                <a:cs typeface="Carlito"/>
              </a:rPr>
              <a:t>n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-18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11802" y="5593107"/>
            <a:ext cx="139700" cy="362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mar-18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247134" y="5593313"/>
            <a:ext cx="139700" cy="349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mai-18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482719" y="5592743"/>
            <a:ext cx="139700" cy="290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ju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l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-18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21986" y="5592731"/>
            <a:ext cx="139700" cy="316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s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e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t-18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57571" y="5593389"/>
            <a:ext cx="139700" cy="348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n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ov-18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92902" y="5593877"/>
            <a:ext cx="139700" cy="318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jan-19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420867" y="5593107"/>
            <a:ext cx="139700" cy="362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mar-19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56198" y="5593313"/>
            <a:ext cx="139700" cy="349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mai-19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891784" y="5592743"/>
            <a:ext cx="139700" cy="290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ju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l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-19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131052" y="5592731"/>
            <a:ext cx="139700" cy="316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s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e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t-19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66636" y="5593389"/>
            <a:ext cx="139700" cy="348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n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ov-19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601968" y="5593877"/>
            <a:ext cx="139700" cy="318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jan-20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833616" y="5593107"/>
            <a:ext cx="139700" cy="362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mar-20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069201" y="5593313"/>
            <a:ext cx="139700" cy="349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mai-20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304531" y="5592743"/>
            <a:ext cx="139700" cy="290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ju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l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-20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544181" y="5592731"/>
            <a:ext cx="139700" cy="316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s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e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t-20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779384" y="5593389"/>
            <a:ext cx="139700" cy="348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n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ov-20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015096" y="5593877"/>
            <a:ext cx="139700" cy="318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jan-21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42681" y="5593107"/>
            <a:ext cx="139700" cy="362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mar-21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478393" y="5593313"/>
            <a:ext cx="139700" cy="349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mai-21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064891" y="1166876"/>
            <a:ext cx="3498215" cy="4133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585858"/>
                </a:solidFill>
                <a:latin typeface="Carlito"/>
                <a:cs typeface="Carlito"/>
              </a:rPr>
              <a:t>Rentabilidade acumulada </a:t>
            </a:r>
            <a:r>
              <a:rPr dirty="0" sz="1400">
                <a:solidFill>
                  <a:srgbClr val="585858"/>
                </a:solidFill>
                <a:latin typeface="Carlito"/>
                <a:cs typeface="Carlito"/>
              </a:rPr>
              <a:t>e </a:t>
            </a:r>
            <a:r>
              <a:rPr dirty="0" sz="1400" spc="-5">
                <a:solidFill>
                  <a:srgbClr val="585858"/>
                </a:solidFill>
                <a:latin typeface="Carlito"/>
                <a:cs typeface="Carlito"/>
              </a:rPr>
              <a:t>maiores</a:t>
            </a:r>
            <a:r>
              <a:rPr dirty="0" sz="1400" spc="-35">
                <a:solidFill>
                  <a:srgbClr val="585858"/>
                </a:solidFill>
                <a:latin typeface="Carlito"/>
                <a:cs typeface="Carlito"/>
              </a:rPr>
              <a:t> </a:t>
            </a:r>
            <a:r>
              <a:rPr dirty="0" sz="1400" spc="-10">
                <a:solidFill>
                  <a:srgbClr val="585858"/>
                </a:solidFill>
                <a:latin typeface="Carlito"/>
                <a:cs typeface="Carlito"/>
              </a:rPr>
              <a:t>Drawdowns</a:t>
            </a:r>
            <a:endParaRPr sz="1400">
              <a:latin typeface="Carlito"/>
              <a:cs typeface="Carlito"/>
            </a:endParaRPr>
          </a:p>
          <a:p>
            <a:pPr algn="ctr" marL="1270">
              <a:lnSpc>
                <a:spcPct val="100000"/>
              </a:lnSpc>
              <a:spcBef>
                <a:spcPts val="45"/>
              </a:spcBef>
            </a:pPr>
            <a:r>
              <a:rPr dirty="0" sz="1100" spc="-5" i="1">
                <a:solidFill>
                  <a:srgbClr val="585858"/>
                </a:solidFill>
                <a:latin typeface="Carlito"/>
                <a:cs typeface="Carlito"/>
              </a:rPr>
              <a:t>(base </a:t>
            </a:r>
            <a:r>
              <a:rPr dirty="0" sz="1100" i="1">
                <a:solidFill>
                  <a:srgbClr val="585858"/>
                </a:solidFill>
                <a:latin typeface="Carlito"/>
                <a:cs typeface="Carlito"/>
              </a:rPr>
              <a:t>=</a:t>
            </a:r>
            <a:r>
              <a:rPr dirty="0" sz="1100" spc="-10" i="1">
                <a:solidFill>
                  <a:srgbClr val="585858"/>
                </a:solidFill>
                <a:latin typeface="Carlito"/>
                <a:cs typeface="Carlito"/>
              </a:rPr>
              <a:t> </a:t>
            </a:r>
            <a:r>
              <a:rPr dirty="0" sz="1100" i="1">
                <a:solidFill>
                  <a:srgbClr val="585858"/>
                </a:solidFill>
                <a:latin typeface="Carlito"/>
                <a:cs typeface="Carlito"/>
              </a:rPr>
              <a:t>100%)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683001" y="6131814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8956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2939923" y="6037884"/>
            <a:ext cx="3187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Carlito"/>
                <a:cs typeface="Carlito"/>
              </a:rPr>
              <a:t>F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u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n</a:t>
            </a:r>
            <a:r>
              <a:rPr dirty="0" sz="900" spc="5">
                <a:solidFill>
                  <a:srgbClr val="585858"/>
                </a:solidFill>
                <a:latin typeface="Carlito"/>
                <a:cs typeface="Carlito"/>
              </a:rPr>
              <a:t>d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o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435858" y="6131814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956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3692778" y="6037884"/>
            <a:ext cx="185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CDI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056126" y="6131814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956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4313046" y="6037884"/>
            <a:ext cx="6280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DrawDown</a:t>
            </a:r>
            <a:r>
              <a:rPr dirty="0" sz="900" spc="-50">
                <a:solidFill>
                  <a:srgbClr val="585858"/>
                </a:solidFill>
                <a:latin typeface="Carlito"/>
                <a:cs typeface="Carlito"/>
              </a:rPr>
              <a:t> 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&gt;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117591" y="6131052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12192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5374640" y="6037884"/>
            <a:ext cx="16287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Mediana 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10 </a:t>
            </a:r>
            <a:r>
              <a:rPr dirty="0" sz="900" spc="-5">
                <a:solidFill>
                  <a:srgbClr val="585858"/>
                </a:solidFill>
                <a:latin typeface="Carlito"/>
                <a:cs typeface="Carlito"/>
              </a:rPr>
              <a:t>maiores drawdowns</a:t>
            </a:r>
            <a:r>
              <a:rPr dirty="0" sz="900" spc="-25">
                <a:solidFill>
                  <a:srgbClr val="585858"/>
                </a:solidFill>
                <a:latin typeface="Carlito"/>
                <a:cs typeface="Carlito"/>
              </a:rPr>
              <a:t> </a:t>
            </a:r>
            <a:r>
              <a:rPr dirty="0" sz="900">
                <a:solidFill>
                  <a:srgbClr val="585858"/>
                </a:solidFill>
                <a:latin typeface="Carlito"/>
                <a:cs typeface="Carlito"/>
              </a:rPr>
              <a:t>&gt;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Fonte:</a:t>
            </a:r>
            <a:r>
              <a:rPr dirty="0" spc="-65"/>
              <a:t> </a:t>
            </a:r>
            <a:r>
              <a:rPr dirty="0" spc="-5"/>
              <a:t>BRAM</a:t>
            </a:r>
          </a:p>
        </p:txBody>
      </p:sp>
      <p:sp>
        <p:nvSpPr>
          <p:cNvPr id="75" name="object 7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09501" y="6580123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85858"/>
                </a:solidFill>
                <a:latin typeface="Carlito"/>
                <a:cs typeface="Carlito"/>
              </a:rPr>
              <a:t>9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6469" y="1236344"/>
            <a:ext cx="3205480" cy="2501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1E306C"/>
                </a:solidFill>
                <a:latin typeface="TeXGyreAdventor"/>
                <a:cs typeface="TeXGyreAdventor"/>
              </a:rPr>
              <a:t>DISTRIBUIÇÃO</a:t>
            </a:r>
            <a:r>
              <a:rPr dirty="0" sz="1600" spc="-5" b="1">
                <a:solidFill>
                  <a:srgbClr val="500050"/>
                </a:solidFill>
                <a:latin typeface="TeXGyreAdventor"/>
                <a:cs typeface="TeXGyreAdventor"/>
              </a:rPr>
              <a:t>:</a:t>
            </a:r>
            <a:endParaRPr sz="16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ISABEL MATTOS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2"/>
              </a:rPr>
              <a:t>isabel.mattos@bram.bradesco.com.br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CAROLINA</a:t>
            </a:r>
            <a:r>
              <a:rPr dirty="0" sz="1200" spc="5" b="1">
                <a:solidFill>
                  <a:srgbClr val="575554"/>
                </a:solidFill>
                <a:latin typeface="TeXGyreAdventor"/>
                <a:cs typeface="TeXGyreAdventor"/>
              </a:rPr>
              <a:t> </a:t>
            </a: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GONZAGA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3"/>
              </a:rPr>
              <a:t>carolina.gonzaga@bram.bradesco.com.br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FABIO</a:t>
            </a:r>
            <a:r>
              <a:rPr dirty="0" sz="1200" spc="5" b="1">
                <a:solidFill>
                  <a:srgbClr val="575554"/>
                </a:solidFill>
                <a:latin typeface="TeXGyreAdventor"/>
                <a:cs typeface="TeXGyreAdventor"/>
              </a:rPr>
              <a:t> </a:t>
            </a:r>
            <a:r>
              <a:rPr dirty="0" sz="1200" b="1">
                <a:solidFill>
                  <a:srgbClr val="575554"/>
                </a:solidFill>
                <a:latin typeface="TeXGyreAdventor"/>
                <a:cs typeface="TeXGyreAdventor"/>
              </a:rPr>
              <a:t>ZORDAN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4"/>
              </a:rPr>
              <a:t>fabio.zordan@bram.bradesco.com.br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5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  <a:spcBef>
                <a:spcPts val="5"/>
              </a:spcBef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FLÁVIO VETERE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5"/>
              </a:rPr>
              <a:t>flavio.vetere@bram.bradesco.com.br</a:t>
            </a:r>
            <a:endParaRPr sz="12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6469" y="4512055"/>
            <a:ext cx="3033395" cy="140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1E306C"/>
                </a:solidFill>
                <a:latin typeface="TeXGyreAdventor"/>
                <a:cs typeface="TeXGyreAdventor"/>
              </a:rPr>
              <a:t>CLIENT</a:t>
            </a:r>
            <a:r>
              <a:rPr dirty="0" sz="1600" spc="10" b="1">
                <a:solidFill>
                  <a:srgbClr val="1E306C"/>
                </a:solidFill>
                <a:latin typeface="TeXGyreAdventor"/>
                <a:cs typeface="TeXGyreAdventor"/>
              </a:rPr>
              <a:t> </a:t>
            </a:r>
            <a:r>
              <a:rPr dirty="0" sz="1600" spc="-10" b="1">
                <a:solidFill>
                  <a:srgbClr val="1E306C"/>
                </a:solidFill>
                <a:latin typeface="TeXGyreAdventor"/>
                <a:cs typeface="TeXGyreAdventor"/>
              </a:rPr>
              <a:t>SERVICE:</a:t>
            </a:r>
            <a:endParaRPr sz="16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ALUISIO CANDIDO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6"/>
              </a:rPr>
              <a:t>aluisio.c.filho@bram.bradesco.com.br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  <a:spcBef>
                <a:spcPts val="5"/>
              </a:spcBef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LEONARDO</a:t>
            </a:r>
            <a:r>
              <a:rPr dirty="0" sz="1200" spc="5" b="1">
                <a:solidFill>
                  <a:srgbClr val="575554"/>
                </a:solidFill>
                <a:latin typeface="TeXGyreAdventor"/>
                <a:cs typeface="TeXGyreAdventor"/>
              </a:rPr>
              <a:t> </a:t>
            </a: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KOLLER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7"/>
              </a:rPr>
              <a:t>leonardo.k.silva@bram.bradesco.com.br</a:t>
            </a:r>
            <a:endParaRPr sz="12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2153" y="1717928"/>
            <a:ext cx="3305175" cy="199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JOÃO CARLOS</a:t>
            </a:r>
            <a:r>
              <a:rPr dirty="0" sz="1200" spc="10" b="1">
                <a:solidFill>
                  <a:srgbClr val="575554"/>
                </a:solidFill>
                <a:latin typeface="TeXGyreAdventor"/>
                <a:cs typeface="TeXGyreAdventor"/>
              </a:rPr>
              <a:t> </a:t>
            </a:r>
            <a:r>
              <a:rPr dirty="0" sz="1200" spc="-10" b="1">
                <a:solidFill>
                  <a:srgbClr val="575554"/>
                </a:solidFill>
                <a:latin typeface="TeXGyreAdventor"/>
                <a:cs typeface="TeXGyreAdventor"/>
              </a:rPr>
              <a:t>ROCHA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8"/>
              </a:rPr>
              <a:t>joao.c.rocha@bram.bradesco.com.br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5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MARCELO NAKAKOGE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9"/>
              </a:rPr>
              <a:t>marcelo.nakakoge@bram.bradesco.com.br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</a:pPr>
            <a:endParaRPr sz="105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PAMELA COSTA </a:t>
            </a:r>
            <a:r>
              <a:rPr dirty="0" sz="1200" b="1">
                <a:solidFill>
                  <a:srgbClr val="575554"/>
                </a:solidFill>
                <a:latin typeface="TeXGyreAdventor"/>
                <a:cs typeface="TeXGyreAdventor"/>
              </a:rPr>
              <a:t>SOUSA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10"/>
              </a:rPr>
              <a:t>pamela.c.sousa@bram.bradesco.com.br</a:t>
            </a:r>
            <a:endParaRPr sz="12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  <a:spcBef>
                <a:spcPts val="5"/>
              </a:spcBef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RENAN</a:t>
            </a:r>
            <a:r>
              <a:rPr dirty="0" sz="1200" spc="-10" b="1">
                <a:solidFill>
                  <a:srgbClr val="575554"/>
                </a:solidFill>
                <a:latin typeface="TeXGyreAdventor"/>
                <a:cs typeface="TeXGyreAdventor"/>
              </a:rPr>
              <a:t> </a:t>
            </a: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RODRIGUES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ts val="137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11"/>
              </a:rPr>
              <a:t>renan.rodrigues@bram.bradesco.com.br</a:t>
            </a:r>
            <a:endParaRPr sz="1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12153" y="5023866"/>
            <a:ext cx="32607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BARBARA</a:t>
            </a:r>
            <a:r>
              <a:rPr dirty="0" sz="1200" spc="5" b="1">
                <a:solidFill>
                  <a:srgbClr val="575554"/>
                </a:solidFill>
                <a:latin typeface="TeXGyreAdventor"/>
                <a:cs typeface="TeXGyreAdventor"/>
              </a:rPr>
              <a:t> </a:t>
            </a:r>
            <a:r>
              <a:rPr dirty="0" sz="1200" spc="-5" b="1">
                <a:solidFill>
                  <a:srgbClr val="575554"/>
                </a:solidFill>
                <a:latin typeface="TeXGyreAdventor"/>
                <a:cs typeface="TeXGyreAdventor"/>
              </a:rPr>
              <a:t>UMEMURA</a:t>
            </a:r>
            <a:endParaRPr sz="12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575554"/>
                </a:solidFill>
                <a:latin typeface="TeXGyreAdventor"/>
                <a:cs typeface="TeXGyreAdventor"/>
                <a:hlinkClick r:id="rId12"/>
              </a:rPr>
              <a:t>barbara.umemura@bram.bradesco.com.br</a:t>
            </a:r>
            <a:endParaRPr sz="12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97695" y="5719571"/>
            <a:ext cx="2581655" cy="9723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0225" y="343280"/>
            <a:ext cx="103378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C</a:t>
            </a:r>
            <a:r>
              <a:rPr dirty="0" spc="-5"/>
              <a:t>ON</a:t>
            </a:r>
            <a:r>
              <a:rPr dirty="0" spc="-150"/>
              <a:t>T</a:t>
            </a:r>
            <a:r>
              <a:rPr dirty="0" spc="-145"/>
              <a:t>A</a:t>
            </a:r>
            <a:r>
              <a:rPr dirty="0" spc="-55"/>
              <a:t>T</a:t>
            </a:r>
            <a:r>
              <a:rPr dirty="0" spc="-5"/>
              <a:t>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7555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Nova</dc:creator>
  <dc:title>respiro</dc:title>
  <dcterms:created xsi:type="dcterms:W3CDTF">2021-08-17T11:41:28Z</dcterms:created>
  <dcterms:modified xsi:type="dcterms:W3CDTF">2021-08-17T11:41:28Z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2021-08-17T00:00:00Z</vt:filetime>
  </property>
</Properties>
</file>